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1"/>
  </p:notesMasterIdLst>
  <p:sldIdLst>
    <p:sldId id="374" r:id="rId3"/>
    <p:sldId id="260" r:id="rId4"/>
    <p:sldId id="316" r:id="rId5"/>
    <p:sldId id="370" r:id="rId6"/>
    <p:sldId id="309" r:id="rId7"/>
    <p:sldId id="312" r:id="rId8"/>
    <p:sldId id="368" r:id="rId9"/>
    <p:sldId id="372" r:id="rId10"/>
    <p:sldId id="373" r:id="rId11"/>
    <p:sldId id="324" r:id="rId12"/>
    <p:sldId id="389" r:id="rId13"/>
    <p:sldId id="390" r:id="rId14"/>
    <p:sldId id="375" r:id="rId15"/>
    <p:sldId id="391" r:id="rId16"/>
    <p:sldId id="392" r:id="rId17"/>
    <p:sldId id="319" r:id="rId18"/>
    <p:sldId id="394" r:id="rId19"/>
    <p:sldId id="377" r:id="rId20"/>
    <p:sldId id="378" r:id="rId21"/>
    <p:sldId id="395" r:id="rId22"/>
    <p:sldId id="396" r:id="rId23"/>
    <p:sldId id="397" r:id="rId24"/>
    <p:sldId id="398" r:id="rId25"/>
    <p:sldId id="379" r:id="rId26"/>
    <p:sldId id="331" r:id="rId27"/>
    <p:sldId id="335" r:id="rId28"/>
    <p:sldId id="311" r:id="rId29"/>
    <p:sldId id="34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D805AC-6330-4285-81A2-CE9F0C850E7E}">
          <p14:sldIdLst>
            <p14:sldId id="374"/>
            <p14:sldId id="260"/>
          </p14:sldIdLst>
        </p14:section>
        <p14:section name="agenda" id="{DF7F9AB3-21E7-4866-B161-6B5D5F980882}">
          <p14:sldIdLst>
            <p14:sldId id="316"/>
          </p14:sldIdLst>
        </p14:section>
        <p14:section name="1" id="{6396E84B-877B-459E-8E41-11A6E8CF5B31}">
          <p14:sldIdLst>
            <p14:sldId id="370"/>
            <p14:sldId id="309"/>
            <p14:sldId id="312"/>
            <p14:sldId id="368"/>
          </p14:sldIdLst>
        </p14:section>
        <p14:section name="2" id="{36286F4E-9396-4221-B169-481A714006BE}">
          <p14:sldIdLst>
            <p14:sldId id="372"/>
            <p14:sldId id="373"/>
            <p14:sldId id="324"/>
            <p14:sldId id="389"/>
            <p14:sldId id="390"/>
          </p14:sldIdLst>
        </p14:section>
        <p14:section name="3" id="{8912ACE6-A125-4F57-8DB9-DBE22B73D111}">
          <p14:sldIdLst>
            <p14:sldId id="375"/>
            <p14:sldId id="391"/>
            <p14:sldId id="392"/>
            <p14:sldId id="319"/>
            <p14:sldId id="394"/>
          </p14:sldIdLst>
        </p14:section>
        <p14:section name="4" id="{D48F2CAC-AA35-4158-980E-FD1A449B0638}">
          <p14:sldIdLst>
            <p14:sldId id="377"/>
            <p14:sldId id="378"/>
            <p14:sldId id="395"/>
            <p14:sldId id="396"/>
            <p14:sldId id="397"/>
            <p14:sldId id="398"/>
          </p14:sldIdLst>
        </p14:section>
        <p14:section name="5" id="{301D1CF7-FD34-4978-9AC1-E56F5407A053}">
          <p14:sldIdLst>
            <p14:sldId id="379"/>
            <p14:sldId id="331"/>
            <p14:sldId id="335"/>
            <p14:sldId id="311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2BA97"/>
    <a:srgbClr val="77CEEF"/>
    <a:srgbClr val="27CED7"/>
    <a:srgbClr val="E1D1B8"/>
    <a:srgbClr val="8DBD57"/>
    <a:srgbClr val="62A39F"/>
    <a:srgbClr val="1CADE4"/>
    <a:srgbClr val="2683C6"/>
    <a:srgbClr val="70C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3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6E6B0-0030-4C24-AF1C-09B7BB3C4770}"/>
              </a:ext>
            </a:extLst>
          </p:cNvPr>
          <p:cNvSpPr/>
          <p:nvPr userDrawn="1"/>
        </p:nvSpPr>
        <p:spPr>
          <a:xfrm>
            <a:off x="0" y="474066"/>
            <a:ext cx="11704301" cy="59098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418006F3-E488-44A0-A59A-E1D3B86006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23314" cy="6858000"/>
          </a:xfrm>
          <a:custGeom>
            <a:avLst/>
            <a:gdLst>
              <a:gd name="connsiteX0" fmla="*/ 0 w 6923314"/>
              <a:gd name="connsiteY0" fmla="*/ 0 h 6858000"/>
              <a:gd name="connsiteX1" fmla="*/ 5208814 w 6923314"/>
              <a:gd name="connsiteY1" fmla="*/ 0 h 6858000"/>
              <a:gd name="connsiteX2" fmla="*/ 6923314 w 6923314"/>
              <a:gd name="connsiteY2" fmla="*/ 6858000 h 6858000"/>
              <a:gd name="connsiteX3" fmla="*/ 1305197 w 6923314"/>
              <a:gd name="connsiteY3" fmla="*/ 6858000 h 6858000"/>
              <a:gd name="connsiteX4" fmla="*/ 0 w 6923314"/>
              <a:gd name="connsiteY4" fmla="*/ 1637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0" y="0"/>
                </a:moveTo>
                <a:lnTo>
                  <a:pt x="5208814" y="0"/>
                </a:lnTo>
                <a:lnTo>
                  <a:pt x="6923314" y="6858000"/>
                </a:lnTo>
                <a:lnTo>
                  <a:pt x="1305197" y="6858000"/>
                </a:lnTo>
                <a:lnTo>
                  <a:pt x="0" y="16372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4388469D-CBAC-4278-96C5-9EBCCAF5DD50}"/>
              </a:ext>
            </a:extLst>
          </p:cNvPr>
          <p:cNvSpPr/>
          <p:nvPr userDrawn="1"/>
        </p:nvSpPr>
        <p:spPr>
          <a:xfrm>
            <a:off x="6096000" y="837246"/>
            <a:ext cx="6096000" cy="2591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E17AA3-92FD-4003-9A41-EC77EF819880}"/>
              </a:ext>
            </a:extLst>
          </p:cNvPr>
          <p:cNvGrpSpPr/>
          <p:nvPr userDrawn="1"/>
        </p:nvGrpSpPr>
        <p:grpSpPr>
          <a:xfrm>
            <a:off x="1058291" y="3689597"/>
            <a:ext cx="2892793" cy="3168403"/>
            <a:chOff x="1058291" y="3689597"/>
            <a:chExt cx="2892793" cy="3168403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AC033FD-1852-40D6-99E3-EAE0920A5C2F}"/>
                </a:ext>
              </a:extLst>
            </p:cNvPr>
            <p:cNvSpPr/>
            <p:nvPr userDrawn="1"/>
          </p:nvSpPr>
          <p:spPr>
            <a:xfrm>
              <a:off x="1062769" y="3689597"/>
              <a:ext cx="2885112" cy="3168403"/>
            </a:xfrm>
            <a:custGeom>
              <a:avLst/>
              <a:gdLst>
                <a:gd name="connsiteX0" fmla="*/ 380827 w 2885112"/>
                <a:gd name="connsiteY0" fmla="*/ 0 h 3168403"/>
                <a:gd name="connsiteX1" fmla="*/ 2504286 w 2885112"/>
                <a:gd name="connsiteY1" fmla="*/ 0 h 3168403"/>
                <a:gd name="connsiteX2" fmla="*/ 2885112 w 2885112"/>
                <a:gd name="connsiteY2" fmla="*/ 376422 h 3168403"/>
                <a:gd name="connsiteX3" fmla="*/ 2885112 w 2885112"/>
                <a:gd name="connsiteY3" fmla="*/ 3168403 h 3168403"/>
                <a:gd name="connsiteX4" fmla="*/ 0 w 2885112"/>
                <a:gd name="connsiteY4" fmla="*/ 3168403 h 3168403"/>
                <a:gd name="connsiteX5" fmla="*/ 0 w 2885112"/>
                <a:gd name="connsiteY5" fmla="*/ 376422 h 3168403"/>
                <a:gd name="connsiteX6" fmla="*/ 380827 w 2885112"/>
                <a:gd name="connsiteY6" fmla="*/ 0 h 316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12" h="3168403">
                  <a:moveTo>
                    <a:pt x="380827" y="0"/>
                  </a:moveTo>
                  <a:lnTo>
                    <a:pt x="2504286" y="0"/>
                  </a:lnTo>
                  <a:cubicBezTo>
                    <a:pt x="2714606" y="0"/>
                    <a:pt x="2885112" y="168534"/>
                    <a:pt x="2885112" y="376422"/>
                  </a:cubicBezTo>
                  <a:lnTo>
                    <a:pt x="2885112" y="3168403"/>
                  </a:lnTo>
                  <a:lnTo>
                    <a:pt x="0" y="3168403"/>
                  </a:lnTo>
                  <a:lnTo>
                    <a:pt x="0" y="376422"/>
                  </a:lnTo>
                  <a:cubicBezTo>
                    <a:pt x="57" y="168534"/>
                    <a:pt x="170506" y="0"/>
                    <a:pt x="380827" y="0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E7AE36-51DF-4A4D-95F3-D16AA8913353}"/>
                </a:ext>
              </a:extLst>
            </p:cNvPr>
            <p:cNvSpPr/>
            <p:nvPr userDrawn="1"/>
          </p:nvSpPr>
          <p:spPr>
            <a:xfrm>
              <a:off x="1101424" y="3719878"/>
              <a:ext cx="2807801" cy="3138121"/>
            </a:xfrm>
            <a:custGeom>
              <a:avLst/>
              <a:gdLst>
                <a:gd name="connsiteX0" fmla="*/ 379798 w 2807801"/>
                <a:gd name="connsiteY0" fmla="*/ 0 h 3138121"/>
                <a:gd name="connsiteX1" fmla="*/ 2428003 w 2807801"/>
                <a:gd name="connsiteY1" fmla="*/ 0 h 3138121"/>
                <a:gd name="connsiteX2" fmla="*/ 2807801 w 2807801"/>
                <a:gd name="connsiteY2" fmla="*/ 376422 h 3138121"/>
                <a:gd name="connsiteX3" fmla="*/ 2807801 w 2807801"/>
                <a:gd name="connsiteY3" fmla="*/ 3138121 h 3138121"/>
                <a:gd name="connsiteX4" fmla="*/ 0 w 2807801"/>
                <a:gd name="connsiteY4" fmla="*/ 3138121 h 3138121"/>
                <a:gd name="connsiteX5" fmla="*/ 0 w 2807801"/>
                <a:gd name="connsiteY5" fmla="*/ 376422 h 3138121"/>
                <a:gd name="connsiteX6" fmla="*/ 379798 w 2807801"/>
                <a:gd name="connsiteY6" fmla="*/ 0 h 31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7801" h="3138121">
                  <a:moveTo>
                    <a:pt x="379798" y="0"/>
                  </a:moveTo>
                  <a:lnTo>
                    <a:pt x="2428003" y="0"/>
                  </a:lnTo>
                  <a:cubicBezTo>
                    <a:pt x="2637756" y="0"/>
                    <a:pt x="2807801" y="168533"/>
                    <a:pt x="2807801" y="376422"/>
                  </a:cubicBezTo>
                  <a:lnTo>
                    <a:pt x="2807801" y="3138121"/>
                  </a:lnTo>
                  <a:lnTo>
                    <a:pt x="0" y="3138121"/>
                  </a:lnTo>
                  <a:lnTo>
                    <a:pt x="0" y="376422"/>
                  </a:lnTo>
                  <a:cubicBezTo>
                    <a:pt x="0" y="168533"/>
                    <a:pt x="170045" y="0"/>
                    <a:pt x="379798" y="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id="{063AE936-DFE4-4DD0-A62C-1EAE232B97BD}"/>
                </a:ext>
              </a:extLst>
            </p:cNvPr>
            <p:cNvSpPr/>
            <p:nvPr/>
          </p:nvSpPr>
          <p:spPr>
            <a:xfrm>
              <a:off x="1058801" y="4510882"/>
              <a:ext cx="20187" cy="19671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2">
              <a:extLst>
                <a:ext uri="{FF2B5EF4-FFF2-40B4-BE49-F238E27FC236}">
                  <a16:creationId xmlns:a16="http://schemas.microsoft.com/office/drawing/2014/main" id="{88C0DAA8-A60D-4797-A50D-3B59489A8922}"/>
                </a:ext>
              </a:extLst>
            </p:cNvPr>
            <p:cNvSpPr/>
            <p:nvPr/>
          </p:nvSpPr>
          <p:spPr>
            <a:xfrm>
              <a:off x="1058801" y="4932953"/>
              <a:ext cx="28182" cy="392355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id="{9E936F18-65C6-44D9-8BE4-E13C62005A59}"/>
                </a:ext>
              </a:extLst>
            </p:cNvPr>
            <p:cNvSpPr/>
            <p:nvPr/>
          </p:nvSpPr>
          <p:spPr>
            <a:xfrm>
              <a:off x="1058858" y="4961137"/>
              <a:ext cx="15935" cy="32856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id="{CDE1CBFD-B36F-4476-AD66-FE5689C99FEA}"/>
                </a:ext>
              </a:extLst>
            </p:cNvPr>
            <p:cNvSpPr/>
            <p:nvPr/>
          </p:nvSpPr>
          <p:spPr>
            <a:xfrm>
              <a:off x="1058291" y="5456869"/>
              <a:ext cx="28182" cy="392355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2">
              <a:extLst>
                <a:ext uri="{FF2B5EF4-FFF2-40B4-BE49-F238E27FC236}">
                  <a16:creationId xmlns:a16="http://schemas.microsoft.com/office/drawing/2014/main" id="{54A97323-642E-4873-8ECB-8C82C47BBCE7}"/>
                </a:ext>
              </a:extLst>
            </p:cNvPr>
            <p:cNvSpPr/>
            <p:nvPr/>
          </p:nvSpPr>
          <p:spPr>
            <a:xfrm>
              <a:off x="1058291" y="5485053"/>
              <a:ext cx="15935" cy="32856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E6FC4392-B579-420D-977D-05F6BAF6A444}"/>
                </a:ext>
              </a:extLst>
            </p:cNvPr>
            <p:cNvSpPr/>
            <p:nvPr/>
          </p:nvSpPr>
          <p:spPr>
            <a:xfrm>
              <a:off x="3922902" y="5064570"/>
              <a:ext cx="28182" cy="635005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" name="Graphic 2">
              <a:extLst>
                <a:ext uri="{FF2B5EF4-FFF2-40B4-BE49-F238E27FC236}">
                  <a16:creationId xmlns:a16="http://schemas.microsoft.com/office/drawing/2014/main" id="{213C0B4A-1837-4C1B-8D1B-BC1615210485}"/>
                </a:ext>
              </a:extLst>
            </p:cNvPr>
            <p:cNvSpPr/>
            <p:nvPr/>
          </p:nvSpPr>
          <p:spPr>
            <a:xfrm>
              <a:off x="3935149" y="5110218"/>
              <a:ext cx="15935" cy="531742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" name="Graphic 2">
              <a:extLst>
                <a:ext uri="{FF2B5EF4-FFF2-40B4-BE49-F238E27FC236}">
                  <a16:creationId xmlns:a16="http://schemas.microsoft.com/office/drawing/2014/main" id="{DFD69AD1-88C6-4D8A-BB4E-CE2C94AF1EBC}"/>
                </a:ext>
              </a:extLst>
            </p:cNvPr>
            <p:cNvSpPr/>
            <p:nvPr/>
          </p:nvSpPr>
          <p:spPr>
            <a:xfrm>
              <a:off x="3928288" y="6392988"/>
              <a:ext cx="22796" cy="43517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2">
              <a:extLst>
                <a:ext uri="{FF2B5EF4-FFF2-40B4-BE49-F238E27FC236}">
                  <a16:creationId xmlns:a16="http://schemas.microsoft.com/office/drawing/2014/main" id="{4747B958-0380-4C5F-8DEC-8D7F6B25907D}"/>
                </a:ext>
              </a:extLst>
            </p:cNvPr>
            <p:cNvSpPr/>
            <p:nvPr/>
          </p:nvSpPr>
          <p:spPr>
            <a:xfrm>
              <a:off x="3938156" y="6424233"/>
              <a:ext cx="12928" cy="36439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006DBA-4DAA-453A-A2AC-FF4A9322F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8879" y="3808481"/>
              <a:ext cx="134198" cy="1341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506713-2F55-452F-ABB6-47225E2D89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267" y="3816868"/>
              <a:ext cx="117423" cy="117423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175F06E-27A9-46A4-B02C-A49E59D17DC3}"/>
                </a:ext>
              </a:extLst>
            </p:cNvPr>
            <p:cNvSpPr/>
            <p:nvPr/>
          </p:nvSpPr>
          <p:spPr>
            <a:xfrm>
              <a:off x="3016958" y="3846560"/>
              <a:ext cx="58040" cy="580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28FA69B-57D7-4705-A140-F90E5220C72E}"/>
                </a:ext>
              </a:extLst>
            </p:cNvPr>
            <p:cNvSpPr/>
            <p:nvPr/>
          </p:nvSpPr>
          <p:spPr>
            <a:xfrm>
              <a:off x="3030585" y="3860187"/>
              <a:ext cx="30788" cy="3078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Graphic 2">
              <a:extLst>
                <a:ext uri="{FF2B5EF4-FFF2-40B4-BE49-F238E27FC236}">
                  <a16:creationId xmlns:a16="http://schemas.microsoft.com/office/drawing/2014/main" id="{80E59088-2E8C-41FA-BAB8-F9EEF100122A}"/>
                </a:ext>
              </a:extLst>
            </p:cNvPr>
            <p:cNvSpPr/>
            <p:nvPr userDrawn="1"/>
          </p:nvSpPr>
          <p:spPr>
            <a:xfrm flipH="1">
              <a:off x="1060804" y="4534334"/>
              <a:ext cx="10717" cy="149811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66A938-5524-4BC2-9E71-604DA7247A54}"/>
              </a:ext>
            </a:extLst>
          </p:cNvPr>
          <p:cNvGrpSpPr/>
          <p:nvPr userDrawn="1"/>
        </p:nvGrpSpPr>
        <p:grpSpPr>
          <a:xfrm>
            <a:off x="8332411" y="0"/>
            <a:ext cx="2885112" cy="2622090"/>
            <a:chOff x="833153" y="6858000"/>
            <a:chExt cx="2885112" cy="262209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74D21A-C01F-4B09-AA57-1A00734860AA}"/>
                </a:ext>
              </a:extLst>
            </p:cNvPr>
            <p:cNvSpPr/>
            <p:nvPr/>
          </p:nvSpPr>
          <p:spPr>
            <a:xfrm>
              <a:off x="833153" y="6858000"/>
              <a:ext cx="2885112" cy="2622090"/>
            </a:xfrm>
            <a:custGeom>
              <a:avLst/>
              <a:gdLst>
                <a:gd name="connsiteX0" fmla="*/ 0 w 2885112"/>
                <a:gd name="connsiteY0" fmla="*/ 0 h 2622090"/>
                <a:gd name="connsiteX1" fmla="*/ 2885112 w 2885112"/>
                <a:gd name="connsiteY1" fmla="*/ 0 h 2622090"/>
                <a:gd name="connsiteX2" fmla="*/ 2885112 w 2885112"/>
                <a:gd name="connsiteY2" fmla="*/ 2245726 h 2622090"/>
                <a:gd name="connsiteX3" fmla="*/ 2504286 w 2885112"/>
                <a:gd name="connsiteY3" fmla="*/ 2622090 h 2622090"/>
                <a:gd name="connsiteX4" fmla="*/ 380827 w 2885112"/>
                <a:gd name="connsiteY4" fmla="*/ 2622090 h 2622090"/>
                <a:gd name="connsiteX5" fmla="*/ 0 w 2885112"/>
                <a:gd name="connsiteY5" fmla="*/ 2245668 h 262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5112" h="2622090">
                  <a:moveTo>
                    <a:pt x="0" y="0"/>
                  </a:moveTo>
                  <a:lnTo>
                    <a:pt x="2885112" y="0"/>
                  </a:lnTo>
                  <a:lnTo>
                    <a:pt x="2885112" y="2245726"/>
                  </a:lnTo>
                  <a:cubicBezTo>
                    <a:pt x="2885055" y="2453556"/>
                    <a:pt x="2714549" y="2622090"/>
                    <a:pt x="2504286" y="2622090"/>
                  </a:cubicBezTo>
                  <a:lnTo>
                    <a:pt x="380827" y="2622090"/>
                  </a:lnTo>
                  <a:cubicBezTo>
                    <a:pt x="170506" y="2622090"/>
                    <a:pt x="0" y="2453556"/>
                    <a:pt x="0" y="2245668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E48AAE3-B835-49A5-9A47-DE6EBCD7733E}"/>
                </a:ext>
              </a:extLst>
            </p:cNvPr>
            <p:cNvSpPr/>
            <p:nvPr/>
          </p:nvSpPr>
          <p:spPr>
            <a:xfrm>
              <a:off x="871808" y="6858000"/>
              <a:ext cx="2807801" cy="2591752"/>
            </a:xfrm>
            <a:custGeom>
              <a:avLst/>
              <a:gdLst>
                <a:gd name="connsiteX0" fmla="*/ 0 w 2807801"/>
                <a:gd name="connsiteY0" fmla="*/ 0 h 2591752"/>
                <a:gd name="connsiteX1" fmla="*/ 2807801 w 2807801"/>
                <a:gd name="connsiteY1" fmla="*/ 0 h 2591752"/>
                <a:gd name="connsiteX2" fmla="*/ 2807801 w 2807801"/>
                <a:gd name="connsiteY2" fmla="*/ 2215388 h 2591752"/>
                <a:gd name="connsiteX3" fmla="*/ 2428061 w 2807801"/>
                <a:gd name="connsiteY3" fmla="*/ 2591752 h 2591752"/>
                <a:gd name="connsiteX4" fmla="*/ 379798 w 2807801"/>
                <a:gd name="connsiteY4" fmla="*/ 2591752 h 2591752"/>
                <a:gd name="connsiteX5" fmla="*/ 0 w 2807801"/>
                <a:gd name="connsiteY5" fmla="*/ 2215332 h 259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7801" h="2591752">
                  <a:moveTo>
                    <a:pt x="0" y="0"/>
                  </a:moveTo>
                  <a:lnTo>
                    <a:pt x="2807801" y="0"/>
                  </a:lnTo>
                  <a:lnTo>
                    <a:pt x="2807801" y="2215388"/>
                  </a:lnTo>
                  <a:cubicBezTo>
                    <a:pt x="2807801" y="2423218"/>
                    <a:pt x="2637756" y="2591752"/>
                    <a:pt x="2428061" y="2591752"/>
                  </a:cubicBezTo>
                  <a:lnTo>
                    <a:pt x="379798" y="2591752"/>
                  </a:lnTo>
                  <a:cubicBezTo>
                    <a:pt x="170045" y="2591752"/>
                    <a:pt x="0" y="2423218"/>
                    <a:pt x="0" y="2215332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28246CD8-4F7B-49F9-A0E7-A3D2C7826A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38563" y="1"/>
            <a:ext cx="2672808" cy="2493421"/>
          </a:xfrm>
          <a:custGeom>
            <a:avLst/>
            <a:gdLst>
              <a:gd name="connsiteX0" fmla="*/ 0 w 2672808"/>
              <a:gd name="connsiteY0" fmla="*/ 0 h 2493421"/>
              <a:gd name="connsiteX1" fmla="*/ 2672808 w 2672808"/>
              <a:gd name="connsiteY1" fmla="*/ 0 h 2493421"/>
              <a:gd name="connsiteX2" fmla="*/ 2672808 w 2672808"/>
              <a:gd name="connsiteY2" fmla="*/ 2221227 h 2493421"/>
              <a:gd name="connsiteX3" fmla="*/ 2385313 w 2672808"/>
              <a:gd name="connsiteY3" fmla="*/ 2493421 h 2493421"/>
              <a:gd name="connsiteX4" fmla="*/ 287495 w 2672808"/>
              <a:gd name="connsiteY4" fmla="*/ 2493421 h 2493421"/>
              <a:gd name="connsiteX5" fmla="*/ 0 w 2672808"/>
              <a:gd name="connsiteY5" fmla="*/ 2221227 h 24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2808" h="2493421">
                <a:moveTo>
                  <a:pt x="0" y="0"/>
                </a:moveTo>
                <a:lnTo>
                  <a:pt x="2672808" y="0"/>
                </a:lnTo>
                <a:lnTo>
                  <a:pt x="2672808" y="2221227"/>
                </a:lnTo>
                <a:cubicBezTo>
                  <a:pt x="2672808" y="2371557"/>
                  <a:pt x="2544095" y="2493421"/>
                  <a:pt x="2385313" y="2493421"/>
                </a:cubicBezTo>
                <a:lnTo>
                  <a:pt x="287495" y="2493421"/>
                </a:lnTo>
                <a:cubicBezTo>
                  <a:pt x="128714" y="2493421"/>
                  <a:pt x="0" y="2371557"/>
                  <a:pt x="0" y="22212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2ECC6F6-A4A0-4672-8659-27C1C16408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8921" y="3818265"/>
            <a:ext cx="2672808" cy="3039735"/>
          </a:xfrm>
          <a:custGeom>
            <a:avLst/>
            <a:gdLst>
              <a:gd name="connsiteX0" fmla="*/ 287495 w 2672808"/>
              <a:gd name="connsiteY0" fmla="*/ 0 h 3039735"/>
              <a:gd name="connsiteX1" fmla="*/ 542049 w 2672808"/>
              <a:gd name="connsiteY1" fmla="*/ 0 h 3039735"/>
              <a:gd name="connsiteX2" fmla="*/ 566725 w 2672808"/>
              <a:gd name="connsiteY2" fmla="*/ 23363 h 3039735"/>
              <a:gd name="connsiteX3" fmla="*/ 757670 w 2672808"/>
              <a:gd name="connsiteY3" fmla="*/ 204146 h 3039735"/>
              <a:gd name="connsiteX4" fmla="*/ 1903160 w 2672808"/>
              <a:gd name="connsiteY4" fmla="*/ 204146 h 3039735"/>
              <a:gd name="connsiteX5" fmla="*/ 2094105 w 2672808"/>
              <a:gd name="connsiteY5" fmla="*/ 23363 h 3039735"/>
              <a:gd name="connsiteX6" fmla="*/ 2118781 w 2672808"/>
              <a:gd name="connsiteY6" fmla="*/ 0 h 3039735"/>
              <a:gd name="connsiteX7" fmla="*/ 2385313 w 2672808"/>
              <a:gd name="connsiteY7" fmla="*/ 0 h 3039735"/>
              <a:gd name="connsiteX8" fmla="*/ 2672808 w 2672808"/>
              <a:gd name="connsiteY8" fmla="*/ 272193 h 3039735"/>
              <a:gd name="connsiteX9" fmla="*/ 2672808 w 2672808"/>
              <a:gd name="connsiteY9" fmla="*/ 3039735 h 3039735"/>
              <a:gd name="connsiteX10" fmla="*/ 0 w 2672808"/>
              <a:gd name="connsiteY10" fmla="*/ 3039735 h 3039735"/>
              <a:gd name="connsiteX11" fmla="*/ 0 w 2672808"/>
              <a:gd name="connsiteY11" fmla="*/ 272193 h 3039735"/>
              <a:gd name="connsiteX12" fmla="*/ 287495 w 2672808"/>
              <a:gd name="connsiteY12" fmla="*/ 0 h 303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2808" h="3039735">
                <a:moveTo>
                  <a:pt x="287495" y="0"/>
                </a:moveTo>
                <a:lnTo>
                  <a:pt x="542049" y="0"/>
                </a:lnTo>
                <a:cubicBezTo>
                  <a:pt x="555645" y="0"/>
                  <a:pt x="566725" y="10435"/>
                  <a:pt x="566725" y="23363"/>
                </a:cubicBezTo>
                <a:cubicBezTo>
                  <a:pt x="566725" y="123224"/>
                  <a:pt x="652255" y="204146"/>
                  <a:pt x="757670" y="204146"/>
                </a:cubicBezTo>
                <a:lnTo>
                  <a:pt x="1903160" y="204146"/>
                </a:lnTo>
                <a:cubicBezTo>
                  <a:pt x="2008635" y="204146"/>
                  <a:pt x="2094105" y="123168"/>
                  <a:pt x="2094105" y="23363"/>
                </a:cubicBezTo>
                <a:cubicBezTo>
                  <a:pt x="2094105" y="10491"/>
                  <a:pt x="2105125" y="0"/>
                  <a:pt x="2118781" y="0"/>
                </a:cubicBezTo>
                <a:lnTo>
                  <a:pt x="2385313" y="0"/>
                </a:lnTo>
                <a:cubicBezTo>
                  <a:pt x="2544095" y="0"/>
                  <a:pt x="2672808" y="121864"/>
                  <a:pt x="2672808" y="272193"/>
                </a:cubicBezTo>
                <a:lnTo>
                  <a:pt x="2672808" y="3039735"/>
                </a:lnTo>
                <a:lnTo>
                  <a:pt x="0" y="3039735"/>
                </a:lnTo>
                <a:lnTo>
                  <a:pt x="0" y="272193"/>
                </a:lnTo>
                <a:cubicBezTo>
                  <a:pt x="0" y="121864"/>
                  <a:pt x="128714" y="0"/>
                  <a:pt x="2874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AE6C28-A080-4420-92C4-3AC673E4DAE1}"/>
              </a:ext>
            </a:extLst>
          </p:cNvPr>
          <p:cNvSpPr/>
          <p:nvPr userDrawn="1"/>
        </p:nvSpPr>
        <p:spPr>
          <a:xfrm>
            <a:off x="0" y="2253343"/>
            <a:ext cx="12192000" cy="2351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DA6378AF-10CF-415A-9A2B-A4DF0CDD2A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88571" y="1580606"/>
            <a:ext cx="9945150" cy="3696788"/>
          </a:xfrm>
          <a:custGeom>
            <a:avLst/>
            <a:gdLst>
              <a:gd name="connsiteX0" fmla="*/ 8797786 w 9945150"/>
              <a:gd name="connsiteY0" fmla="*/ 343988 h 3696788"/>
              <a:gd name="connsiteX1" fmla="*/ 9945150 w 9945150"/>
              <a:gd name="connsiteY1" fmla="*/ 343988 h 3696788"/>
              <a:gd name="connsiteX2" fmla="*/ 8854411 w 9945150"/>
              <a:gd name="connsiteY2" fmla="*/ 3696788 h 3696788"/>
              <a:gd name="connsiteX3" fmla="*/ 7707047 w 9945150"/>
              <a:gd name="connsiteY3" fmla="*/ 3696788 h 3696788"/>
              <a:gd name="connsiteX4" fmla="*/ 6228770 w 9945150"/>
              <a:gd name="connsiteY4" fmla="*/ 343988 h 3696788"/>
              <a:gd name="connsiteX5" fmla="*/ 7376134 w 9945150"/>
              <a:gd name="connsiteY5" fmla="*/ 343988 h 3696788"/>
              <a:gd name="connsiteX6" fmla="*/ 6285395 w 9945150"/>
              <a:gd name="connsiteY6" fmla="*/ 3696788 h 3696788"/>
              <a:gd name="connsiteX7" fmla="*/ 5138031 w 9945150"/>
              <a:gd name="connsiteY7" fmla="*/ 3696788 h 3696788"/>
              <a:gd name="connsiteX8" fmla="*/ 3659754 w 9945150"/>
              <a:gd name="connsiteY8" fmla="*/ 343988 h 3696788"/>
              <a:gd name="connsiteX9" fmla="*/ 4807118 w 9945150"/>
              <a:gd name="connsiteY9" fmla="*/ 343988 h 3696788"/>
              <a:gd name="connsiteX10" fmla="*/ 3716379 w 9945150"/>
              <a:gd name="connsiteY10" fmla="*/ 3696788 h 3696788"/>
              <a:gd name="connsiteX11" fmla="*/ 2569016 w 9945150"/>
              <a:gd name="connsiteY11" fmla="*/ 3696788 h 3696788"/>
              <a:gd name="connsiteX12" fmla="*/ 1090739 w 9945150"/>
              <a:gd name="connsiteY12" fmla="*/ 343988 h 3696788"/>
              <a:gd name="connsiteX13" fmla="*/ 2238103 w 9945150"/>
              <a:gd name="connsiteY13" fmla="*/ 343988 h 3696788"/>
              <a:gd name="connsiteX14" fmla="*/ 1147364 w 9945150"/>
              <a:gd name="connsiteY14" fmla="*/ 3696788 h 3696788"/>
              <a:gd name="connsiteX15" fmla="*/ 0 w 9945150"/>
              <a:gd name="connsiteY15" fmla="*/ 3696788 h 3696788"/>
              <a:gd name="connsiteX16" fmla="*/ 7635204 w 9945150"/>
              <a:gd name="connsiteY16" fmla="*/ 0 h 3696788"/>
              <a:gd name="connsiteX17" fmla="*/ 8782568 w 9945150"/>
              <a:gd name="connsiteY17" fmla="*/ 0 h 3696788"/>
              <a:gd name="connsiteX18" fmla="*/ 7691829 w 9945150"/>
              <a:gd name="connsiteY18" fmla="*/ 3352800 h 3696788"/>
              <a:gd name="connsiteX19" fmla="*/ 6544465 w 9945150"/>
              <a:gd name="connsiteY19" fmla="*/ 3352800 h 3696788"/>
              <a:gd name="connsiteX20" fmla="*/ 5066188 w 9945150"/>
              <a:gd name="connsiteY20" fmla="*/ 0 h 3696788"/>
              <a:gd name="connsiteX21" fmla="*/ 6213552 w 9945150"/>
              <a:gd name="connsiteY21" fmla="*/ 0 h 3696788"/>
              <a:gd name="connsiteX22" fmla="*/ 5122813 w 9945150"/>
              <a:gd name="connsiteY22" fmla="*/ 3352800 h 3696788"/>
              <a:gd name="connsiteX23" fmla="*/ 3975449 w 9945150"/>
              <a:gd name="connsiteY23" fmla="*/ 3352800 h 3696788"/>
              <a:gd name="connsiteX24" fmla="*/ 2497173 w 9945150"/>
              <a:gd name="connsiteY24" fmla="*/ 0 h 3696788"/>
              <a:gd name="connsiteX25" fmla="*/ 3644536 w 9945150"/>
              <a:gd name="connsiteY25" fmla="*/ 0 h 3696788"/>
              <a:gd name="connsiteX26" fmla="*/ 2553798 w 9945150"/>
              <a:gd name="connsiteY26" fmla="*/ 3352800 h 3696788"/>
              <a:gd name="connsiteX27" fmla="*/ 1406434 w 9945150"/>
              <a:gd name="connsiteY27" fmla="*/ 3352800 h 36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45150" h="3696788">
                <a:moveTo>
                  <a:pt x="8797786" y="343988"/>
                </a:moveTo>
                <a:lnTo>
                  <a:pt x="9945150" y="343988"/>
                </a:lnTo>
                <a:lnTo>
                  <a:pt x="8854411" y="3696788"/>
                </a:lnTo>
                <a:lnTo>
                  <a:pt x="7707047" y="3696788"/>
                </a:lnTo>
                <a:close/>
                <a:moveTo>
                  <a:pt x="6228770" y="343988"/>
                </a:moveTo>
                <a:lnTo>
                  <a:pt x="7376134" y="343988"/>
                </a:lnTo>
                <a:lnTo>
                  <a:pt x="6285395" y="3696788"/>
                </a:lnTo>
                <a:lnTo>
                  <a:pt x="5138031" y="3696788"/>
                </a:lnTo>
                <a:close/>
                <a:moveTo>
                  <a:pt x="3659754" y="343988"/>
                </a:moveTo>
                <a:lnTo>
                  <a:pt x="4807118" y="343988"/>
                </a:lnTo>
                <a:lnTo>
                  <a:pt x="3716379" y="3696788"/>
                </a:lnTo>
                <a:lnTo>
                  <a:pt x="2569016" y="3696788"/>
                </a:lnTo>
                <a:close/>
                <a:moveTo>
                  <a:pt x="1090739" y="343988"/>
                </a:moveTo>
                <a:lnTo>
                  <a:pt x="2238103" y="343988"/>
                </a:lnTo>
                <a:lnTo>
                  <a:pt x="1147364" y="3696788"/>
                </a:lnTo>
                <a:lnTo>
                  <a:pt x="0" y="3696788"/>
                </a:lnTo>
                <a:close/>
                <a:moveTo>
                  <a:pt x="7635204" y="0"/>
                </a:moveTo>
                <a:lnTo>
                  <a:pt x="8782568" y="0"/>
                </a:lnTo>
                <a:lnTo>
                  <a:pt x="7691829" y="3352800"/>
                </a:lnTo>
                <a:lnTo>
                  <a:pt x="6544465" y="3352800"/>
                </a:lnTo>
                <a:close/>
                <a:moveTo>
                  <a:pt x="5066188" y="0"/>
                </a:moveTo>
                <a:lnTo>
                  <a:pt x="6213552" y="0"/>
                </a:lnTo>
                <a:lnTo>
                  <a:pt x="5122813" y="3352800"/>
                </a:lnTo>
                <a:lnTo>
                  <a:pt x="3975449" y="3352800"/>
                </a:lnTo>
                <a:close/>
                <a:moveTo>
                  <a:pt x="2497173" y="0"/>
                </a:moveTo>
                <a:lnTo>
                  <a:pt x="3644536" y="0"/>
                </a:lnTo>
                <a:lnTo>
                  <a:pt x="2553798" y="3352800"/>
                </a:lnTo>
                <a:lnTo>
                  <a:pt x="1406434" y="3352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18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2611C-8F42-4A88-BF2C-3F14A15A3A2D}"/>
              </a:ext>
            </a:extLst>
          </p:cNvPr>
          <p:cNvSpPr/>
          <p:nvPr userDrawn="1"/>
        </p:nvSpPr>
        <p:spPr>
          <a:xfrm>
            <a:off x="4200072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6E1EE68-F749-4414-A326-ABFB18D5E9AF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5002832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346C86-7BD4-4931-8982-4954A955A0D2}"/>
              </a:ext>
            </a:extLst>
          </p:cNvPr>
          <p:cNvSpPr/>
          <p:nvPr userDrawn="1"/>
        </p:nvSpPr>
        <p:spPr>
          <a:xfrm>
            <a:off x="7997604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938B100-7DB2-4283-A72B-BFBB92152E89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00364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0F9E1-604E-4D14-8F49-BC5799DEC58C}"/>
              </a:ext>
            </a:extLst>
          </p:cNvPr>
          <p:cNvSpPr/>
          <p:nvPr userDrawn="1"/>
        </p:nvSpPr>
        <p:spPr>
          <a:xfrm>
            <a:off x="4200072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4D57A3-AC8C-481C-AFAC-A9FCFB199B2D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5002832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C6AC5-F655-4421-A219-B2F76C6CA2FD}"/>
              </a:ext>
            </a:extLst>
          </p:cNvPr>
          <p:cNvSpPr/>
          <p:nvPr userDrawn="1"/>
        </p:nvSpPr>
        <p:spPr>
          <a:xfrm>
            <a:off x="7997604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A2332AA-B2D0-4A28-A218-73EE3FE44954}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8800364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icture Placeholder 162">
            <a:extLst>
              <a:ext uri="{FF2B5EF4-FFF2-40B4-BE49-F238E27FC236}">
                <a16:creationId xmlns:a16="http://schemas.microsoft.com/office/drawing/2014/main" id="{8824B83C-4516-440E-B27E-09F0426F6C97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1" y="2"/>
            <a:ext cx="12191999" cy="6877477"/>
          </a:xfrm>
          <a:custGeom>
            <a:avLst/>
            <a:gdLst>
              <a:gd name="connsiteX0" fmla="*/ 11053396 w 12191999"/>
              <a:gd name="connsiteY0" fmla="*/ 5847975 h 6877477"/>
              <a:gd name="connsiteX1" fmla="*/ 12034143 w 12191999"/>
              <a:gd name="connsiteY1" fmla="*/ 6828722 h 6877477"/>
              <a:gd name="connsiteX2" fmla="*/ 11985388 w 12191999"/>
              <a:gd name="connsiteY2" fmla="*/ 6877477 h 6877477"/>
              <a:gd name="connsiteX3" fmla="*/ 10121403 w 12191999"/>
              <a:gd name="connsiteY3" fmla="*/ 6877477 h 6877477"/>
              <a:gd name="connsiteX4" fmla="*/ 10072648 w 12191999"/>
              <a:gd name="connsiteY4" fmla="*/ 6828722 h 6877477"/>
              <a:gd name="connsiteX5" fmla="*/ 12182376 w 12191999"/>
              <a:gd name="connsiteY5" fmla="*/ 4716808 h 6877477"/>
              <a:gd name="connsiteX6" fmla="*/ 12191999 w 12191999"/>
              <a:gd name="connsiteY6" fmla="*/ 4726431 h 6877477"/>
              <a:gd name="connsiteX7" fmla="*/ 12191999 w 12191999"/>
              <a:gd name="connsiteY7" fmla="*/ 6668679 h 6877477"/>
              <a:gd name="connsiteX8" fmla="*/ 12182376 w 12191999"/>
              <a:gd name="connsiteY8" fmla="*/ 6678302 h 6877477"/>
              <a:gd name="connsiteX9" fmla="*/ 11201628 w 12191999"/>
              <a:gd name="connsiteY9" fmla="*/ 5697555 h 6877477"/>
              <a:gd name="connsiteX10" fmla="*/ 9949130 w 12191999"/>
              <a:gd name="connsiteY10" fmla="*/ 4716808 h 6877477"/>
              <a:gd name="connsiteX11" fmla="*/ 10929877 w 12191999"/>
              <a:gd name="connsiteY11" fmla="*/ 5697555 h 6877477"/>
              <a:gd name="connsiteX12" fmla="*/ 9949130 w 12191999"/>
              <a:gd name="connsiteY12" fmla="*/ 6678302 h 6877477"/>
              <a:gd name="connsiteX13" fmla="*/ 8968382 w 12191999"/>
              <a:gd name="connsiteY13" fmla="*/ 5697555 h 6877477"/>
              <a:gd name="connsiteX14" fmla="*/ 11053396 w 12191999"/>
              <a:gd name="connsiteY14" fmla="*/ 3580491 h 6877477"/>
              <a:gd name="connsiteX15" fmla="*/ 12034143 w 12191999"/>
              <a:gd name="connsiteY15" fmla="*/ 4561237 h 6877477"/>
              <a:gd name="connsiteX16" fmla="*/ 11053396 w 12191999"/>
              <a:gd name="connsiteY16" fmla="*/ 5541984 h 6877477"/>
              <a:gd name="connsiteX17" fmla="*/ 10072648 w 12191999"/>
              <a:gd name="connsiteY17" fmla="*/ 4561237 h 6877477"/>
              <a:gd name="connsiteX18" fmla="*/ 8844864 w 12191999"/>
              <a:gd name="connsiteY18" fmla="*/ 3580491 h 6877477"/>
              <a:gd name="connsiteX19" fmla="*/ 9825611 w 12191999"/>
              <a:gd name="connsiteY19" fmla="*/ 4561237 h 6877477"/>
              <a:gd name="connsiteX20" fmla="*/ 8844864 w 12191999"/>
              <a:gd name="connsiteY20" fmla="*/ 5541984 h 6877477"/>
              <a:gd name="connsiteX21" fmla="*/ 7864116 w 12191999"/>
              <a:gd name="connsiteY21" fmla="*/ 4561237 h 6877477"/>
              <a:gd name="connsiteX22" fmla="*/ 10739 w 12191999"/>
              <a:gd name="connsiteY22" fmla="*/ 3580491 h 6877477"/>
              <a:gd name="connsiteX23" fmla="*/ 991485 w 12191999"/>
              <a:gd name="connsiteY23" fmla="*/ 4561237 h 6877477"/>
              <a:gd name="connsiteX24" fmla="*/ 10739 w 12191999"/>
              <a:gd name="connsiteY24" fmla="*/ 5541984 h 6877477"/>
              <a:gd name="connsiteX25" fmla="*/ 0 w 12191999"/>
              <a:gd name="connsiteY25" fmla="*/ 5531245 h 6877477"/>
              <a:gd name="connsiteX26" fmla="*/ 0 w 12191999"/>
              <a:gd name="connsiteY26" fmla="*/ 3591230 h 6877477"/>
              <a:gd name="connsiteX27" fmla="*/ 1115005 w 12191999"/>
              <a:gd name="connsiteY27" fmla="*/ 2448297 h 6877477"/>
              <a:gd name="connsiteX28" fmla="*/ 2095752 w 12191999"/>
              <a:gd name="connsiteY28" fmla="*/ 3429042 h 6877477"/>
              <a:gd name="connsiteX29" fmla="*/ 1115005 w 12191999"/>
              <a:gd name="connsiteY29" fmla="*/ 4409788 h 6877477"/>
              <a:gd name="connsiteX30" fmla="*/ 134258 w 12191999"/>
              <a:gd name="connsiteY30" fmla="*/ 3429042 h 6877477"/>
              <a:gd name="connsiteX31" fmla="*/ 12182376 w 12191999"/>
              <a:gd name="connsiteY31" fmla="*/ 2448295 h 6877477"/>
              <a:gd name="connsiteX32" fmla="*/ 12191999 w 12191999"/>
              <a:gd name="connsiteY32" fmla="*/ 2457918 h 6877477"/>
              <a:gd name="connsiteX33" fmla="*/ 12191999 w 12191999"/>
              <a:gd name="connsiteY33" fmla="*/ 4400165 h 6877477"/>
              <a:gd name="connsiteX34" fmla="*/ 12182376 w 12191999"/>
              <a:gd name="connsiteY34" fmla="*/ 4409788 h 6877477"/>
              <a:gd name="connsiteX35" fmla="*/ 11201628 w 12191999"/>
              <a:gd name="connsiteY35" fmla="*/ 3429042 h 6877477"/>
              <a:gd name="connsiteX36" fmla="*/ 9949130 w 12191999"/>
              <a:gd name="connsiteY36" fmla="*/ 2448295 h 6877477"/>
              <a:gd name="connsiteX37" fmla="*/ 10929877 w 12191999"/>
              <a:gd name="connsiteY37" fmla="*/ 3429042 h 6877477"/>
              <a:gd name="connsiteX38" fmla="*/ 9949130 w 12191999"/>
              <a:gd name="connsiteY38" fmla="*/ 4409788 h 6877477"/>
              <a:gd name="connsiteX39" fmla="*/ 8968382 w 12191999"/>
              <a:gd name="connsiteY39" fmla="*/ 3429042 h 6877477"/>
              <a:gd name="connsiteX40" fmla="*/ 7740598 w 12191999"/>
              <a:gd name="connsiteY40" fmla="*/ 2448295 h 6877477"/>
              <a:gd name="connsiteX41" fmla="*/ 8721345 w 12191999"/>
              <a:gd name="connsiteY41" fmla="*/ 3429042 h 6877477"/>
              <a:gd name="connsiteX42" fmla="*/ 7740598 w 12191999"/>
              <a:gd name="connsiteY42" fmla="*/ 4409788 h 6877477"/>
              <a:gd name="connsiteX43" fmla="*/ 6759852 w 12191999"/>
              <a:gd name="connsiteY43" fmla="*/ 3429042 h 6877477"/>
              <a:gd name="connsiteX44" fmla="*/ 11053396 w 12191999"/>
              <a:gd name="connsiteY44" fmla="*/ 1313009 h 6877477"/>
              <a:gd name="connsiteX45" fmla="*/ 12034143 w 12191999"/>
              <a:gd name="connsiteY45" fmla="*/ 2293756 h 6877477"/>
              <a:gd name="connsiteX46" fmla="*/ 11053396 w 12191999"/>
              <a:gd name="connsiteY46" fmla="*/ 3274502 h 6877477"/>
              <a:gd name="connsiteX47" fmla="*/ 10072648 w 12191999"/>
              <a:gd name="connsiteY47" fmla="*/ 2293756 h 6877477"/>
              <a:gd name="connsiteX48" fmla="*/ 8844864 w 12191999"/>
              <a:gd name="connsiteY48" fmla="*/ 1313009 h 6877477"/>
              <a:gd name="connsiteX49" fmla="*/ 9825611 w 12191999"/>
              <a:gd name="connsiteY49" fmla="*/ 2293756 h 6877477"/>
              <a:gd name="connsiteX50" fmla="*/ 8844864 w 12191999"/>
              <a:gd name="connsiteY50" fmla="*/ 3274503 h 6877477"/>
              <a:gd name="connsiteX51" fmla="*/ 7864116 w 12191999"/>
              <a:gd name="connsiteY51" fmla="*/ 2293756 h 6877477"/>
              <a:gd name="connsiteX52" fmla="*/ 6636337 w 12191999"/>
              <a:gd name="connsiteY52" fmla="*/ 1313009 h 6877477"/>
              <a:gd name="connsiteX53" fmla="*/ 7617079 w 12191999"/>
              <a:gd name="connsiteY53" fmla="*/ 2293756 h 6877477"/>
              <a:gd name="connsiteX54" fmla="*/ 6636337 w 12191999"/>
              <a:gd name="connsiteY54" fmla="*/ 3274503 h 6877477"/>
              <a:gd name="connsiteX55" fmla="*/ 5655588 w 12191999"/>
              <a:gd name="connsiteY55" fmla="*/ 2293756 h 6877477"/>
              <a:gd name="connsiteX56" fmla="*/ 2219273 w 12191999"/>
              <a:gd name="connsiteY56" fmla="*/ 1313009 h 6877477"/>
              <a:gd name="connsiteX57" fmla="*/ 3200020 w 12191999"/>
              <a:gd name="connsiteY57" fmla="*/ 2293756 h 6877477"/>
              <a:gd name="connsiteX58" fmla="*/ 2219273 w 12191999"/>
              <a:gd name="connsiteY58" fmla="*/ 3274503 h 6877477"/>
              <a:gd name="connsiteX59" fmla="*/ 1238524 w 12191999"/>
              <a:gd name="connsiteY59" fmla="*/ 2293756 h 6877477"/>
              <a:gd name="connsiteX60" fmla="*/ 10741 w 12191999"/>
              <a:gd name="connsiteY60" fmla="*/ 1313009 h 6877477"/>
              <a:gd name="connsiteX61" fmla="*/ 991488 w 12191999"/>
              <a:gd name="connsiteY61" fmla="*/ 2293756 h 6877477"/>
              <a:gd name="connsiteX62" fmla="*/ 10741 w 12191999"/>
              <a:gd name="connsiteY62" fmla="*/ 3274503 h 6877477"/>
              <a:gd name="connsiteX63" fmla="*/ 0 w 12191999"/>
              <a:gd name="connsiteY63" fmla="*/ 3263761 h 6877477"/>
              <a:gd name="connsiteX64" fmla="*/ 0 w 12191999"/>
              <a:gd name="connsiteY64" fmla="*/ 1323750 h 6877477"/>
              <a:gd name="connsiteX65" fmla="*/ 7740598 w 12191999"/>
              <a:gd name="connsiteY65" fmla="*/ 179783 h 6877477"/>
              <a:gd name="connsiteX66" fmla="*/ 8721345 w 12191999"/>
              <a:gd name="connsiteY66" fmla="*/ 1160530 h 6877477"/>
              <a:gd name="connsiteX67" fmla="*/ 7740598 w 12191999"/>
              <a:gd name="connsiteY67" fmla="*/ 2141277 h 6877477"/>
              <a:gd name="connsiteX68" fmla="*/ 6759852 w 12191999"/>
              <a:gd name="connsiteY68" fmla="*/ 1160530 h 6877477"/>
              <a:gd name="connsiteX69" fmla="*/ 5532073 w 12191999"/>
              <a:gd name="connsiteY69" fmla="*/ 179783 h 6877477"/>
              <a:gd name="connsiteX70" fmla="*/ 6512819 w 12191999"/>
              <a:gd name="connsiteY70" fmla="*/ 1160530 h 6877477"/>
              <a:gd name="connsiteX71" fmla="*/ 5532073 w 12191999"/>
              <a:gd name="connsiteY71" fmla="*/ 2141277 h 6877477"/>
              <a:gd name="connsiteX72" fmla="*/ 4551324 w 12191999"/>
              <a:gd name="connsiteY72" fmla="*/ 1160530 h 6877477"/>
              <a:gd name="connsiteX73" fmla="*/ 3323540 w 12191999"/>
              <a:gd name="connsiteY73" fmla="*/ 179783 h 6877477"/>
              <a:gd name="connsiteX74" fmla="*/ 4304287 w 12191999"/>
              <a:gd name="connsiteY74" fmla="*/ 1160530 h 6877477"/>
              <a:gd name="connsiteX75" fmla="*/ 3323540 w 12191999"/>
              <a:gd name="connsiteY75" fmla="*/ 2141277 h 6877477"/>
              <a:gd name="connsiteX76" fmla="*/ 2342792 w 12191999"/>
              <a:gd name="connsiteY76" fmla="*/ 1160530 h 6877477"/>
              <a:gd name="connsiteX77" fmla="*/ 1115008 w 12191999"/>
              <a:gd name="connsiteY77" fmla="*/ 179783 h 6877477"/>
              <a:gd name="connsiteX78" fmla="*/ 2095755 w 12191999"/>
              <a:gd name="connsiteY78" fmla="*/ 1160530 h 6877477"/>
              <a:gd name="connsiteX79" fmla="*/ 1115008 w 12191999"/>
              <a:gd name="connsiteY79" fmla="*/ 2141277 h 6877477"/>
              <a:gd name="connsiteX80" fmla="*/ 134260 w 12191999"/>
              <a:gd name="connsiteY80" fmla="*/ 1160530 h 6877477"/>
              <a:gd name="connsiteX81" fmla="*/ 12182376 w 12191999"/>
              <a:gd name="connsiteY81" fmla="*/ 179782 h 6877477"/>
              <a:gd name="connsiteX82" fmla="*/ 12191999 w 12191999"/>
              <a:gd name="connsiteY82" fmla="*/ 189405 h 6877477"/>
              <a:gd name="connsiteX83" fmla="*/ 12191999 w 12191999"/>
              <a:gd name="connsiteY83" fmla="*/ 2131652 h 6877477"/>
              <a:gd name="connsiteX84" fmla="*/ 12182376 w 12191999"/>
              <a:gd name="connsiteY84" fmla="*/ 2141275 h 6877477"/>
              <a:gd name="connsiteX85" fmla="*/ 11201628 w 12191999"/>
              <a:gd name="connsiteY85" fmla="*/ 1160529 h 6877477"/>
              <a:gd name="connsiteX86" fmla="*/ 9949130 w 12191999"/>
              <a:gd name="connsiteY86" fmla="*/ 179782 h 6877477"/>
              <a:gd name="connsiteX87" fmla="*/ 10929877 w 12191999"/>
              <a:gd name="connsiteY87" fmla="*/ 1160530 h 6877477"/>
              <a:gd name="connsiteX88" fmla="*/ 9949130 w 12191999"/>
              <a:gd name="connsiteY88" fmla="*/ 2141275 h 6877477"/>
              <a:gd name="connsiteX89" fmla="*/ 8968382 w 12191999"/>
              <a:gd name="connsiteY89" fmla="*/ 1160530 h 6877477"/>
              <a:gd name="connsiteX90" fmla="*/ 10098921 w 12191999"/>
              <a:gd name="connsiteY90" fmla="*/ 0 h 6877477"/>
              <a:gd name="connsiteX91" fmla="*/ 12007870 w 12191999"/>
              <a:gd name="connsiteY91" fmla="*/ 0 h 6877477"/>
              <a:gd name="connsiteX92" fmla="*/ 12034143 w 12191999"/>
              <a:gd name="connsiteY92" fmla="*/ 26273 h 6877477"/>
              <a:gd name="connsiteX93" fmla="*/ 11053396 w 12191999"/>
              <a:gd name="connsiteY93" fmla="*/ 1007020 h 6877477"/>
              <a:gd name="connsiteX94" fmla="*/ 10072648 w 12191999"/>
              <a:gd name="connsiteY94" fmla="*/ 26273 h 6877477"/>
              <a:gd name="connsiteX95" fmla="*/ 7890389 w 12191999"/>
              <a:gd name="connsiteY95" fmla="*/ 0 h 6877477"/>
              <a:gd name="connsiteX96" fmla="*/ 9799338 w 12191999"/>
              <a:gd name="connsiteY96" fmla="*/ 0 h 6877477"/>
              <a:gd name="connsiteX97" fmla="*/ 9825611 w 12191999"/>
              <a:gd name="connsiteY97" fmla="*/ 26273 h 6877477"/>
              <a:gd name="connsiteX98" fmla="*/ 8844864 w 12191999"/>
              <a:gd name="connsiteY98" fmla="*/ 1007020 h 6877477"/>
              <a:gd name="connsiteX99" fmla="*/ 7864116 w 12191999"/>
              <a:gd name="connsiteY99" fmla="*/ 26273 h 6877477"/>
              <a:gd name="connsiteX100" fmla="*/ 5681864 w 12191999"/>
              <a:gd name="connsiteY100" fmla="*/ 0 h 6877477"/>
              <a:gd name="connsiteX101" fmla="*/ 7590806 w 12191999"/>
              <a:gd name="connsiteY101" fmla="*/ 0 h 6877477"/>
              <a:gd name="connsiteX102" fmla="*/ 7617079 w 12191999"/>
              <a:gd name="connsiteY102" fmla="*/ 26273 h 6877477"/>
              <a:gd name="connsiteX103" fmla="*/ 6636339 w 12191999"/>
              <a:gd name="connsiteY103" fmla="*/ 1007020 h 6877477"/>
              <a:gd name="connsiteX104" fmla="*/ 5655591 w 12191999"/>
              <a:gd name="connsiteY104" fmla="*/ 26273 h 6877477"/>
              <a:gd name="connsiteX105" fmla="*/ 3473334 w 12191999"/>
              <a:gd name="connsiteY105" fmla="*/ 0 h 6877477"/>
              <a:gd name="connsiteX106" fmla="*/ 5382281 w 12191999"/>
              <a:gd name="connsiteY106" fmla="*/ 0 h 6877477"/>
              <a:gd name="connsiteX107" fmla="*/ 5408554 w 12191999"/>
              <a:gd name="connsiteY107" fmla="*/ 26274 h 6877477"/>
              <a:gd name="connsiteX108" fmla="*/ 4427806 w 12191999"/>
              <a:gd name="connsiteY108" fmla="*/ 1007020 h 6877477"/>
              <a:gd name="connsiteX109" fmla="*/ 3447060 w 12191999"/>
              <a:gd name="connsiteY109" fmla="*/ 26274 h 6877477"/>
              <a:gd name="connsiteX110" fmla="*/ 1264801 w 12191999"/>
              <a:gd name="connsiteY110" fmla="*/ 0 h 6877477"/>
              <a:gd name="connsiteX111" fmla="*/ 3173749 w 12191999"/>
              <a:gd name="connsiteY111" fmla="*/ 0 h 6877477"/>
              <a:gd name="connsiteX112" fmla="*/ 3200023 w 12191999"/>
              <a:gd name="connsiteY112" fmla="*/ 26274 h 6877477"/>
              <a:gd name="connsiteX113" fmla="*/ 2219276 w 12191999"/>
              <a:gd name="connsiteY113" fmla="*/ 1007020 h 6877477"/>
              <a:gd name="connsiteX114" fmla="*/ 1238527 w 12191999"/>
              <a:gd name="connsiteY114" fmla="*/ 26274 h 6877477"/>
              <a:gd name="connsiteX115" fmla="*/ 0 w 12191999"/>
              <a:gd name="connsiteY115" fmla="*/ 0 h 6877477"/>
              <a:gd name="connsiteX116" fmla="*/ 965216 w 12191999"/>
              <a:gd name="connsiteY116" fmla="*/ 0 h 6877477"/>
              <a:gd name="connsiteX117" fmla="*/ 991490 w 12191999"/>
              <a:gd name="connsiteY117" fmla="*/ 26274 h 6877477"/>
              <a:gd name="connsiteX118" fmla="*/ 10744 w 12191999"/>
              <a:gd name="connsiteY118" fmla="*/ 1007021 h 6877477"/>
              <a:gd name="connsiteX119" fmla="*/ 0 w 12191999"/>
              <a:gd name="connsiteY119" fmla="*/ 996277 h 687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2191999" h="6877477">
                <a:moveTo>
                  <a:pt x="11053396" y="5847975"/>
                </a:moveTo>
                <a:lnTo>
                  <a:pt x="12034143" y="6828722"/>
                </a:lnTo>
                <a:lnTo>
                  <a:pt x="11985388" y="6877477"/>
                </a:lnTo>
                <a:lnTo>
                  <a:pt x="10121403" y="6877477"/>
                </a:lnTo>
                <a:lnTo>
                  <a:pt x="10072648" y="6828722"/>
                </a:lnTo>
                <a:close/>
                <a:moveTo>
                  <a:pt x="12182376" y="4716808"/>
                </a:moveTo>
                <a:lnTo>
                  <a:pt x="12191999" y="4726431"/>
                </a:lnTo>
                <a:lnTo>
                  <a:pt x="12191999" y="6668679"/>
                </a:lnTo>
                <a:lnTo>
                  <a:pt x="12182376" y="6678302"/>
                </a:lnTo>
                <a:lnTo>
                  <a:pt x="11201628" y="5697555"/>
                </a:lnTo>
                <a:close/>
                <a:moveTo>
                  <a:pt x="9949130" y="4716808"/>
                </a:moveTo>
                <a:lnTo>
                  <a:pt x="10929877" y="5697555"/>
                </a:lnTo>
                <a:lnTo>
                  <a:pt x="9949130" y="6678302"/>
                </a:lnTo>
                <a:lnTo>
                  <a:pt x="8968382" y="5697555"/>
                </a:lnTo>
                <a:close/>
                <a:moveTo>
                  <a:pt x="11053396" y="3580491"/>
                </a:moveTo>
                <a:lnTo>
                  <a:pt x="12034143" y="4561237"/>
                </a:lnTo>
                <a:lnTo>
                  <a:pt x="11053396" y="5541984"/>
                </a:lnTo>
                <a:lnTo>
                  <a:pt x="10072648" y="4561237"/>
                </a:lnTo>
                <a:close/>
                <a:moveTo>
                  <a:pt x="8844864" y="3580491"/>
                </a:moveTo>
                <a:lnTo>
                  <a:pt x="9825611" y="4561237"/>
                </a:lnTo>
                <a:lnTo>
                  <a:pt x="8844864" y="5541984"/>
                </a:lnTo>
                <a:lnTo>
                  <a:pt x="7864116" y="4561237"/>
                </a:lnTo>
                <a:close/>
                <a:moveTo>
                  <a:pt x="10739" y="3580491"/>
                </a:moveTo>
                <a:lnTo>
                  <a:pt x="991485" y="4561237"/>
                </a:lnTo>
                <a:lnTo>
                  <a:pt x="10739" y="5541984"/>
                </a:lnTo>
                <a:lnTo>
                  <a:pt x="0" y="5531245"/>
                </a:lnTo>
                <a:lnTo>
                  <a:pt x="0" y="3591230"/>
                </a:lnTo>
                <a:close/>
                <a:moveTo>
                  <a:pt x="1115005" y="2448297"/>
                </a:moveTo>
                <a:lnTo>
                  <a:pt x="2095752" y="3429042"/>
                </a:lnTo>
                <a:lnTo>
                  <a:pt x="1115005" y="4409788"/>
                </a:lnTo>
                <a:lnTo>
                  <a:pt x="134258" y="3429042"/>
                </a:lnTo>
                <a:close/>
                <a:moveTo>
                  <a:pt x="12182376" y="2448295"/>
                </a:moveTo>
                <a:lnTo>
                  <a:pt x="12191999" y="2457918"/>
                </a:lnTo>
                <a:lnTo>
                  <a:pt x="12191999" y="4400165"/>
                </a:lnTo>
                <a:lnTo>
                  <a:pt x="12182376" y="4409788"/>
                </a:lnTo>
                <a:lnTo>
                  <a:pt x="11201628" y="3429042"/>
                </a:lnTo>
                <a:close/>
                <a:moveTo>
                  <a:pt x="9949130" y="2448295"/>
                </a:moveTo>
                <a:lnTo>
                  <a:pt x="10929877" y="3429042"/>
                </a:lnTo>
                <a:lnTo>
                  <a:pt x="9949130" y="4409788"/>
                </a:lnTo>
                <a:lnTo>
                  <a:pt x="8968382" y="3429042"/>
                </a:lnTo>
                <a:close/>
                <a:moveTo>
                  <a:pt x="7740598" y="2448295"/>
                </a:moveTo>
                <a:lnTo>
                  <a:pt x="8721345" y="3429042"/>
                </a:lnTo>
                <a:lnTo>
                  <a:pt x="7740598" y="4409788"/>
                </a:lnTo>
                <a:lnTo>
                  <a:pt x="6759852" y="3429042"/>
                </a:lnTo>
                <a:close/>
                <a:moveTo>
                  <a:pt x="11053396" y="1313009"/>
                </a:moveTo>
                <a:lnTo>
                  <a:pt x="12034143" y="2293756"/>
                </a:lnTo>
                <a:lnTo>
                  <a:pt x="11053396" y="3274502"/>
                </a:lnTo>
                <a:lnTo>
                  <a:pt x="10072648" y="2293756"/>
                </a:lnTo>
                <a:close/>
                <a:moveTo>
                  <a:pt x="8844864" y="1313009"/>
                </a:moveTo>
                <a:lnTo>
                  <a:pt x="9825611" y="2293756"/>
                </a:lnTo>
                <a:lnTo>
                  <a:pt x="8844864" y="3274503"/>
                </a:lnTo>
                <a:lnTo>
                  <a:pt x="7864116" y="2293756"/>
                </a:lnTo>
                <a:close/>
                <a:moveTo>
                  <a:pt x="6636337" y="1313009"/>
                </a:moveTo>
                <a:lnTo>
                  <a:pt x="7617079" y="2293756"/>
                </a:lnTo>
                <a:lnTo>
                  <a:pt x="6636337" y="3274503"/>
                </a:lnTo>
                <a:lnTo>
                  <a:pt x="5655588" y="2293756"/>
                </a:lnTo>
                <a:close/>
                <a:moveTo>
                  <a:pt x="2219273" y="1313009"/>
                </a:moveTo>
                <a:lnTo>
                  <a:pt x="3200020" y="2293756"/>
                </a:lnTo>
                <a:lnTo>
                  <a:pt x="2219273" y="3274503"/>
                </a:lnTo>
                <a:lnTo>
                  <a:pt x="1238524" y="2293756"/>
                </a:lnTo>
                <a:close/>
                <a:moveTo>
                  <a:pt x="10741" y="1313009"/>
                </a:moveTo>
                <a:lnTo>
                  <a:pt x="991488" y="2293756"/>
                </a:lnTo>
                <a:lnTo>
                  <a:pt x="10741" y="3274503"/>
                </a:lnTo>
                <a:lnTo>
                  <a:pt x="0" y="3263761"/>
                </a:lnTo>
                <a:lnTo>
                  <a:pt x="0" y="1323750"/>
                </a:lnTo>
                <a:close/>
                <a:moveTo>
                  <a:pt x="7740598" y="179783"/>
                </a:moveTo>
                <a:lnTo>
                  <a:pt x="8721345" y="1160530"/>
                </a:lnTo>
                <a:lnTo>
                  <a:pt x="7740598" y="2141277"/>
                </a:lnTo>
                <a:lnTo>
                  <a:pt x="6759852" y="1160530"/>
                </a:lnTo>
                <a:close/>
                <a:moveTo>
                  <a:pt x="5532073" y="179783"/>
                </a:moveTo>
                <a:lnTo>
                  <a:pt x="6512819" y="1160530"/>
                </a:lnTo>
                <a:lnTo>
                  <a:pt x="5532073" y="2141277"/>
                </a:lnTo>
                <a:lnTo>
                  <a:pt x="4551324" y="1160530"/>
                </a:lnTo>
                <a:close/>
                <a:moveTo>
                  <a:pt x="3323540" y="179783"/>
                </a:moveTo>
                <a:lnTo>
                  <a:pt x="4304287" y="1160530"/>
                </a:lnTo>
                <a:lnTo>
                  <a:pt x="3323540" y="2141277"/>
                </a:lnTo>
                <a:lnTo>
                  <a:pt x="2342792" y="1160530"/>
                </a:lnTo>
                <a:close/>
                <a:moveTo>
                  <a:pt x="1115008" y="179783"/>
                </a:moveTo>
                <a:lnTo>
                  <a:pt x="2095755" y="1160530"/>
                </a:lnTo>
                <a:lnTo>
                  <a:pt x="1115008" y="2141277"/>
                </a:lnTo>
                <a:lnTo>
                  <a:pt x="134260" y="1160530"/>
                </a:lnTo>
                <a:close/>
                <a:moveTo>
                  <a:pt x="12182376" y="179782"/>
                </a:moveTo>
                <a:lnTo>
                  <a:pt x="12191999" y="189405"/>
                </a:lnTo>
                <a:lnTo>
                  <a:pt x="12191999" y="2131652"/>
                </a:lnTo>
                <a:lnTo>
                  <a:pt x="12182376" y="2141275"/>
                </a:lnTo>
                <a:lnTo>
                  <a:pt x="11201628" y="1160529"/>
                </a:lnTo>
                <a:close/>
                <a:moveTo>
                  <a:pt x="9949130" y="179782"/>
                </a:moveTo>
                <a:lnTo>
                  <a:pt x="10929877" y="1160530"/>
                </a:lnTo>
                <a:lnTo>
                  <a:pt x="9949130" y="2141275"/>
                </a:lnTo>
                <a:lnTo>
                  <a:pt x="8968382" y="1160530"/>
                </a:lnTo>
                <a:close/>
                <a:moveTo>
                  <a:pt x="10098921" y="0"/>
                </a:moveTo>
                <a:lnTo>
                  <a:pt x="12007870" y="0"/>
                </a:lnTo>
                <a:lnTo>
                  <a:pt x="12034143" y="26273"/>
                </a:lnTo>
                <a:lnTo>
                  <a:pt x="11053396" y="1007020"/>
                </a:lnTo>
                <a:lnTo>
                  <a:pt x="10072648" y="26273"/>
                </a:lnTo>
                <a:close/>
                <a:moveTo>
                  <a:pt x="7890389" y="0"/>
                </a:moveTo>
                <a:lnTo>
                  <a:pt x="9799338" y="0"/>
                </a:lnTo>
                <a:lnTo>
                  <a:pt x="9825611" y="26273"/>
                </a:lnTo>
                <a:lnTo>
                  <a:pt x="8844864" y="1007020"/>
                </a:lnTo>
                <a:lnTo>
                  <a:pt x="7864116" y="26273"/>
                </a:lnTo>
                <a:close/>
                <a:moveTo>
                  <a:pt x="5681864" y="0"/>
                </a:moveTo>
                <a:lnTo>
                  <a:pt x="7590806" y="0"/>
                </a:lnTo>
                <a:lnTo>
                  <a:pt x="7617079" y="26273"/>
                </a:lnTo>
                <a:lnTo>
                  <a:pt x="6636339" y="1007020"/>
                </a:lnTo>
                <a:lnTo>
                  <a:pt x="5655591" y="26273"/>
                </a:lnTo>
                <a:close/>
                <a:moveTo>
                  <a:pt x="3473334" y="0"/>
                </a:moveTo>
                <a:lnTo>
                  <a:pt x="5382281" y="0"/>
                </a:lnTo>
                <a:lnTo>
                  <a:pt x="5408554" y="26274"/>
                </a:lnTo>
                <a:lnTo>
                  <a:pt x="4427806" y="1007020"/>
                </a:lnTo>
                <a:lnTo>
                  <a:pt x="3447060" y="26274"/>
                </a:lnTo>
                <a:close/>
                <a:moveTo>
                  <a:pt x="1264801" y="0"/>
                </a:moveTo>
                <a:lnTo>
                  <a:pt x="3173749" y="0"/>
                </a:lnTo>
                <a:lnTo>
                  <a:pt x="3200023" y="26274"/>
                </a:lnTo>
                <a:lnTo>
                  <a:pt x="2219276" y="1007020"/>
                </a:lnTo>
                <a:lnTo>
                  <a:pt x="1238527" y="26274"/>
                </a:lnTo>
                <a:close/>
                <a:moveTo>
                  <a:pt x="0" y="0"/>
                </a:moveTo>
                <a:lnTo>
                  <a:pt x="965216" y="0"/>
                </a:lnTo>
                <a:lnTo>
                  <a:pt x="991490" y="26274"/>
                </a:lnTo>
                <a:lnTo>
                  <a:pt x="10744" y="1007021"/>
                </a:lnTo>
                <a:lnTo>
                  <a:pt x="0" y="9962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634E82-9DE3-4223-A15F-5A164AD987FB}"/>
              </a:ext>
            </a:extLst>
          </p:cNvPr>
          <p:cNvSpPr/>
          <p:nvPr userDrawn="1"/>
        </p:nvSpPr>
        <p:spPr>
          <a:xfrm>
            <a:off x="502468" y="884977"/>
            <a:ext cx="11187065" cy="50880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AEA46E-E59A-4542-8B95-8481B55D17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91108" y="1155269"/>
            <a:ext cx="3188298" cy="4547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E7E1C366-622C-4258-9753-26AABF54CF12}"/>
              </a:ext>
            </a:extLst>
          </p:cNvPr>
          <p:cNvSpPr/>
          <p:nvPr userDrawn="1"/>
        </p:nvSpPr>
        <p:spPr>
          <a:xfrm>
            <a:off x="6842775" y="1777038"/>
            <a:ext cx="4572000" cy="32004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37D4E8D-7F93-45C0-8383-A68159D02D5D}"/>
              </a:ext>
            </a:extLst>
          </p:cNvPr>
          <p:cNvSpPr/>
          <p:nvPr userDrawn="1"/>
        </p:nvSpPr>
        <p:spPr>
          <a:xfrm>
            <a:off x="777225" y="1757238"/>
            <a:ext cx="4572000" cy="32004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07AAD900-5C8A-46EE-8F3F-276E7A823B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95958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3D697A47-3CD1-4E96-9516-FDE670F563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24043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E0CAB57-9982-4553-B1D9-4D6CC85D7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slide" Target="slide18.xml"/><Relationship Id="rId3" Type="http://schemas.openxmlformats.org/officeDocument/2006/relationships/image" Target="../media/image22.png"/><Relationship Id="rId7" Type="http://schemas.openxmlformats.org/officeDocument/2006/relationships/slide" Target="slide8.xml"/><Relationship Id="rId12" Type="http://schemas.openxmlformats.org/officeDocument/2006/relationships/image" Target="../media/image25.png"/><Relationship Id="rId17" Type="http://schemas.openxmlformats.org/officeDocument/2006/relationships/image" Target="../media/image26.png"/><Relationship Id="rId2" Type="http://schemas.openxmlformats.org/officeDocument/2006/relationships/image" Target="../media/image21.png"/><Relationship Id="rId16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image" Target="../media/image24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5C103-4D35-DA00-C2DE-62B6989F6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8D71952-877F-C636-60E7-AB936A68F288}"/>
              </a:ext>
            </a:extLst>
          </p:cNvPr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416BF4A-1B17-BA9A-6752-220966FD436C}"/>
              </a:ext>
            </a:extLst>
          </p:cNvPr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tx1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185B828-17B9-3D28-F638-9F336DD2EAE1}"/>
              </a:ext>
            </a:extLst>
          </p:cNvPr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4132980 w 5100325"/>
              <a:gd name="connsiteY10" fmla="*/ 657160 h 1089896"/>
              <a:gd name="connsiteX11" fmla="*/ 4401923 w 5100325"/>
              <a:gd name="connsiteY11" fmla="*/ 445122 h 1089896"/>
              <a:gd name="connsiteX12" fmla="*/ 4586097 w 5100325"/>
              <a:gd name="connsiteY12" fmla="*/ 0 h 1089896"/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4132980 w 5100325"/>
              <a:gd name="connsiteY9" fmla="*/ 657160 h 1089896"/>
              <a:gd name="connsiteX10" fmla="*/ 4401923 w 5100325"/>
              <a:gd name="connsiteY10" fmla="*/ 445122 h 1089896"/>
              <a:gd name="connsiteX11" fmla="*/ 4586097 w 5100325"/>
              <a:gd name="connsiteY11" fmla="*/ 0 h 1089896"/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0 w 5100325"/>
              <a:gd name="connsiteY6" fmla="*/ 1083574 h 1089896"/>
              <a:gd name="connsiteX7" fmla="*/ 0 w 5100325"/>
              <a:gd name="connsiteY7" fmla="*/ 658988 h 1089896"/>
              <a:gd name="connsiteX8" fmla="*/ 4132980 w 5100325"/>
              <a:gd name="connsiteY8" fmla="*/ 657160 h 1089896"/>
              <a:gd name="connsiteX9" fmla="*/ 4401923 w 5100325"/>
              <a:gd name="connsiteY9" fmla="*/ 445122 h 1089896"/>
              <a:gd name="connsiteX10" fmla="*/ 4586097 w 5100325"/>
              <a:gd name="connsiteY10" fmla="*/ 0 h 1089896"/>
              <a:gd name="connsiteX0" fmla="*/ 4586097 w 5100325"/>
              <a:gd name="connsiteY0" fmla="*/ 0 h 1118400"/>
              <a:gd name="connsiteX1" fmla="*/ 4907487 w 5100325"/>
              <a:gd name="connsiteY1" fmla="*/ 31962 h 1118400"/>
              <a:gd name="connsiteX2" fmla="*/ 5096539 w 5100325"/>
              <a:gd name="connsiteY2" fmla="*/ 215935 h 1118400"/>
              <a:gd name="connsiteX3" fmla="*/ 4852601 w 5100325"/>
              <a:gd name="connsiteY3" fmla="*/ 908955 h 1118400"/>
              <a:gd name="connsiteX4" fmla="*/ 4681843 w 5100325"/>
              <a:gd name="connsiteY4" fmla="*/ 1073440 h 1118400"/>
              <a:gd name="connsiteX5" fmla="*/ 0 w 5100325"/>
              <a:gd name="connsiteY5" fmla="*/ 1083574 h 1118400"/>
              <a:gd name="connsiteX6" fmla="*/ 0 w 5100325"/>
              <a:gd name="connsiteY6" fmla="*/ 658988 h 1118400"/>
              <a:gd name="connsiteX7" fmla="*/ 4132980 w 5100325"/>
              <a:gd name="connsiteY7" fmla="*/ 657160 h 1118400"/>
              <a:gd name="connsiteX8" fmla="*/ 4401923 w 5100325"/>
              <a:gd name="connsiteY8" fmla="*/ 445122 h 1118400"/>
              <a:gd name="connsiteX9" fmla="*/ 4586097 w 5100325"/>
              <a:gd name="connsiteY9" fmla="*/ 0 h 1118400"/>
              <a:gd name="connsiteX0" fmla="*/ 4586097 w 5100325"/>
              <a:gd name="connsiteY0" fmla="*/ 0 h 1137140"/>
              <a:gd name="connsiteX1" fmla="*/ 4907487 w 5100325"/>
              <a:gd name="connsiteY1" fmla="*/ 31962 h 1137140"/>
              <a:gd name="connsiteX2" fmla="*/ 5096539 w 5100325"/>
              <a:gd name="connsiteY2" fmla="*/ 215935 h 1137140"/>
              <a:gd name="connsiteX3" fmla="*/ 4852601 w 5100325"/>
              <a:gd name="connsiteY3" fmla="*/ 908955 h 1137140"/>
              <a:gd name="connsiteX4" fmla="*/ 4681843 w 5100325"/>
              <a:gd name="connsiteY4" fmla="*/ 1073440 h 1137140"/>
              <a:gd name="connsiteX5" fmla="*/ 272077 w 5100325"/>
              <a:gd name="connsiteY5" fmla="*/ 1108818 h 1137140"/>
              <a:gd name="connsiteX6" fmla="*/ 0 w 5100325"/>
              <a:gd name="connsiteY6" fmla="*/ 658988 h 1137140"/>
              <a:gd name="connsiteX7" fmla="*/ 4132980 w 5100325"/>
              <a:gd name="connsiteY7" fmla="*/ 657160 h 1137140"/>
              <a:gd name="connsiteX8" fmla="*/ 4401923 w 5100325"/>
              <a:gd name="connsiteY8" fmla="*/ 445122 h 1137140"/>
              <a:gd name="connsiteX9" fmla="*/ 4586097 w 5100325"/>
              <a:gd name="connsiteY9" fmla="*/ 0 h 1137140"/>
              <a:gd name="connsiteX0" fmla="*/ 4586097 w 5100325"/>
              <a:gd name="connsiteY0" fmla="*/ 0 h 1108818"/>
              <a:gd name="connsiteX1" fmla="*/ 4907487 w 5100325"/>
              <a:gd name="connsiteY1" fmla="*/ 31962 h 1108818"/>
              <a:gd name="connsiteX2" fmla="*/ 5096539 w 5100325"/>
              <a:gd name="connsiteY2" fmla="*/ 215935 h 1108818"/>
              <a:gd name="connsiteX3" fmla="*/ 4852601 w 5100325"/>
              <a:gd name="connsiteY3" fmla="*/ 908955 h 1108818"/>
              <a:gd name="connsiteX4" fmla="*/ 4681843 w 5100325"/>
              <a:gd name="connsiteY4" fmla="*/ 1073440 h 1108818"/>
              <a:gd name="connsiteX5" fmla="*/ 272077 w 5100325"/>
              <a:gd name="connsiteY5" fmla="*/ 1108818 h 1108818"/>
              <a:gd name="connsiteX6" fmla="*/ 0 w 5100325"/>
              <a:gd name="connsiteY6" fmla="*/ 658988 h 1108818"/>
              <a:gd name="connsiteX7" fmla="*/ 4132980 w 5100325"/>
              <a:gd name="connsiteY7" fmla="*/ 657160 h 1108818"/>
              <a:gd name="connsiteX8" fmla="*/ 4401923 w 5100325"/>
              <a:gd name="connsiteY8" fmla="*/ 445122 h 1108818"/>
              <a:gd name="connsiteX9" fmla="*/ 4586097 w 5100325"/>
              <a:gd name="connsiteY9" fmla="*/ 0 h 1108818"/>
              <a:gd name="connsiteX0" fmla="*/ 4586097 w 5100325"/>
              <a:gd name="connsiteY0" fmla="*/ 0 h 1108818"/>
              <a:gd name="connsiteX1" fmla="*/ 4907487 w 5100325"/>
              <a:gd name="connsiteY1" fmla="*/ 31962 h 1108818"/>
              <a:gd name="connsiteX2" fmla="*/ 5096539 w 5100325"/>
              <a:gd name="connsiteY2" fmla="*/ 215935 h 1108818"/>
              <a:gd name="connsiteX3" fmla="*/ 4852601 w 5100325"/>
              <a:gd name="connsiteY3" fmla="*/ 908955 h 1108818"/>
              <a:gd name="connsiteX4" fmla="*/ 4681843 w 5100325"/>
              <a:gd name="connsiteY4" fmla="*/ 1073440 h 1108818"/>
              <a:gd name="connsiteX5" fmla="*/ 272077 w 5100325"/>
              <a:gd name="connsiteY5" fmla="*/ 1108818 h 1108818"/>
              <a:gd name="connsiteX6" fmla="*/ 0 w 5100325"/>
              <a:gd name="connsiteY6" fmla="*/ 658988 h 1108818"/>
              <a:gd name="connsiteX7" fmla="*/ 4132980 w 5100325"/>
              <a:gd name="connsiteY7" fmla="*/ 657160 h 1108818"/>
              <a:gd name="connsiteX8" fmla="*/ 4401923 w 5100325"/>
              <a:gd name="connsiteY8" fmla="*/ 445122 h 1108818"/>
              <a:gd name="connsiteX9" fmla="*/ 4586097 w 5100325"/>
              <a:gd name="connsiteY9" fmla="*/ 0 h 1108818"/>
              <a:gd name="connsiteX0" fmla="*/ 4586097 w 5100325"/>
              <a:gd name="connsiteY0" fmla="*/ 0 h 1108818"/>
              <a:gd name="connsiteX1" fmla="*/ 4907487 w 5100325"/>
              <a:gd name="connsiteY1" fmla="*/ 31962 h 1108818"/>
              <a:gd name="connsiteX2" fmla="*/ 5096539 w 5100325"/>
              <a:gd name="connsiteY2" fmla="*/ 215935 h 1108818"/>
              <a:gd name="connsiteX3" fmla="*/ 4852601 w 5100325"/>
              <a:gd name="connsiteY3" fmla="*/ 908955 h 1108818"/>
              <a:gd name="connsiteX4" fmla="*/ 4681843 w 5100325"/>
              <a:gd name="connsiteY4" fmla="*/ 1073440 h 1108818"/>
              <a:gd name="connsiteX5" fmla="*/ 272077 w 5100325"/>
              <a:gd name="connsiteY5" fmla="*/ 1108818 h 1108818"/>
              <a:gd name="connsiteX6" fmla="*/ 0 w 5100325"/>
              <a:gd name="connsiteY6" fmla="*/ 658988 h 1108818"/>
              <a:gd name="connsiteX7" fmla="*/ 4132980 w 5100325"/>
              <a:gd name="connsiteY7" fmla="*/ 657160 h 1108818"/>
              <a:gd name="connsiteX8" fmla="*/ 4401923 w 5100325"/>
              <a:gd name="connsiteY8" fmla="*/ 445122 h 1108818"/>
              <a:gd name="connsiteX9" fmla="*/ 4586097 w 5100325"/>
              <a:gd name="connsiteY9" fmla="*/ 0 h 1108818"/>
              <a:gd name="connsiteX0" fmla="*/ 4445851 w 4960079"/>
              <a:gd name="connsiteY0" fmla="*/ 0 h 1108818"/>
              <a:gd name="connsiteX1" fmla="*/ 4767241 w 4960079"/>
              <a:gd name="connsiteY1" fmla="*/ 31962 h 1108818"/>
              <a:gd name="connsiteX2" fmla="*/ 4956293 w 4960079"/>
              <a:gd name="connsiteY2" fmla="*/ 215935 h 1108818"/>
              <a:gd name="connsiteX3" fmla="*/ 4712355 w 4960079"/>
              <a:gd name="connsiteY3" fmla="*/ 908955 h 1108818"/>
              <a:gd name="connsiteX4" fmla="*/ 4541597 w 4960079"/>
              <a:gd name="connsiteY4" fmla="*/ 1073440 h 1108818"/>
              <a:gd name="connsiteX5" fmla="*/ 131831 w 4960079"/>
              <a:gd name="connsiteY5" fmla="*/ 1108818 h 1108818"/>
              <a:gd name="connsiteX6" fmla="*/ 0 w 4960079"/>
              <a:gd name="connsiteY6" fmla="*/ 667403 h 1108818"/>
              <a:gd name="connsiteX7" fmla="*/ 3992734 w 4960079"/>
              <a:gd name="connsiteY7" fmla="*/ 657160 h 1108818"/>
              <a:gd name="connsiteX8" fmla="*/ 4261677 w 4960079"/>
              <a:gd name="connsiteY8" fmla="*/ 445122 h 1108818"/>
              <a:gd name="connsiteX9" fmla="*/ 4445851 w 4960079"/>
              <a:gd name="connsiteY9" fmla="*/ 0 h 1108818"/>
              <a:gd name="connsiteX0" fmla="*/ 4434631 w 4948859"/>
              <a:gd name="connsiteY0" fmla="*/ 0 h 1108818"/>
              <a:gd name="connsiteX1" fmla="*/ 4756021 w 4948859"/>
              <a:gd name="connsiteY1" fmla="*/ 31962 h 1108818"/>
              <a:gd name="connsiteX2" fmla="*/ 4945073 w 4948859"/>
              <a:gd name="connsiteY2" fmla="*/ 215935 h 1108818"/>
              <a:gd name="connsiteX3" fmla="*/ 4701135 w 4948859"/>
              <a:gd name="connsiteY3" fmla="*/ 908955 h 1108818"/>
              <a:gd name="connsiteX4" fmla="*/ 4530377 w 4948859"/>
              <a:gd name="connsiteY4" fmla="*/ 1073440 h 1108818"/>
              <a:gd name="connsiteX5" fmla="*/ 120611 w 4948859"/>
              <a:gd name="connsiteY5" fmla="*/ 1108818 h 1108818"/>
              <a:gd name="connsiteX6" fmla="*/ 0 w 4948859"/>
              <a:gd name="connsiteY6" fmla="*/ 667403 h 1108818"/>
              <a:gd name="connsiteX7" fmla="*/ 3981514 w 4948859"/>
              <a:gd name="connsiteY7" fmla="*/ 657160 h 1108818"/>
              <a:gd name="connsiteX8" fmla="*/ 4250457 w 4948859"/>
              <a:gd name="connsiteY8" fmla="*/ 445122 h 1108818"/>
              <a:gd name="connsiteX9" fmla="*/ 4434631 w 4948859"/>
              <a:gd name="connsiteY9" fmla="*/ 0 h 1108818"/>
              <a:gd name="connsiteX0" fmla="*/ 4434631 w 4948859"/>
              <a:gd name="connsiteY0" fmla="*/ 0 h 1108818"/>
              <a:gd name="connsiteX1" fmla="*/ 4756021 w 4948859"/>
              <a:gd name="connsiteY1" fmla="*/ 31962 h 1108818"/>
              <a:gd name="connsiteX2" fmla="*/ 4945073 w 4948859"/>
              <a:gd name="connsiteY2" fmla="*/ 215935 h 1108818"/>
              <a:gd name="connsiteX3" fmla="*/ 4701135 w 4948859"/>
              <a:gd name="connsiteY3" fmla="*/ 908955 h 1108818"/>
              <a:gd name="connsiteX4" fmla="*/ 4530377 w 4948859"/>
              <a:gd name="connsiteY4" fmla="*/ 1073440 h 1108818"/>
              <a:gd name="connsiteX5" fmla="*/ 120611 w 4948859"/>
              <a:gd name="connsiteY5" fmla="*/ 1108818 h 1108818"/>
              <a:gd name="connsiteX6" fmla="*/ 0 w 4948859"/>
              <a:gd name="connsiteY6" fmla="*/ 667403 h 1108818"/>
              <a:gd name="connsiteX7" fmla="*/ 3981514 w 4948859"/>
              <a:gd name="connsiteY7" fmla="*/ 657160 h 1108818"/>
              <a:gd name="connsiteX8" fmla="*/ 4250457 w 4948859"/>
              <a:gd name="connsiteY8" fmla="*/ 445122 h 1108818"/>
              <a:gd name="connsiteX9" fmla="*/ 4434631 w 4948859"/>
              <a:gd name="connsiteY9" fmla="*/ 0 h 1108818"/>
              <a:gd name="connsiteX0" fmla="*/ 4434631 w 4948859"/>
              <a:gd name="connsiteY0" fmla="*/ 0 h 1111623"/>
              <a:gd name="connsiteX1" fmla="*/ 4756021 w 4948859"/>
              <a:gd name="connsiteY1" fmla="*/ 31962 h 1111623"/>
              <a:gd name="connsiteX2" fmla="*/ 4945073 w 4948859"/>
              <a:gd name="connsiteY2" fmla="*/ 215935 h 1111623"/>
              <a:gd name="connsiteX3" fmla="*/ 4701135 w 4948859"/>
              <a:gd name="connsiteY3" fmla="*/ 908955 h 1111623"/>
              <a:gd name="connsiteX4" fmla="*/ 4530377 w 4948859"/>
              <a:gd name="connsiteY4" fmla="*/ 1073440 h 1111623"/>
              <a:gd name="connsiteX5" fmla="*/ 100976 w 4948859"/>
              <a:gd name="connsiteY5" fmla="*/ 1111623 h 1111623"/>
              <a:gd name="connsiteX6" fmla="*/ 0 w 4948859"/>
              <a:gd name="connsiteY6" fmla="*/ 667403 h 1111623"/>
              <a:gd name="connsiteX7" fmla="*/ 3981514 w 4948859"/>
              <a:gd name="connsiteY7" fmla="*/ 657160 h 1111623"/>
              <a:gd name="connsiteX8" fmla="*/ 4250457 w 4948859"/>
              <a:gd name="connsiteY8" fmla="*/ 445122 h 1111623"/>
              <a:gd name="connsiteX9" fmla="*/ 4434631 w 4948859"/>
              <a:gd name="connsiteY9" fmla="*/ 0 h 1111623"/>
              <a:gd name="connsiteX0" fmla="*/ 4434631 w 4948859"/>
              <a:gd name="connsiteY0" fmla="*/ 0 h 1111623"/>
              <a:gd name="connsiteX1" fmla="*/ 4756021 w 4948859"/>
              <a:gd name="connsiteY1" fmla="*/ 31962 h 1111623"/>
              <a:gd name="connsiteX2" fmla="*/ 4945073 w 4948859"/>
              <a:gd name="connsiteY2" fmla="*/ 215935 h 1111623"/>
              <a:gd name="connsiteX3" fmla="*/ 4701135 w 4948859"/>
              <a:gd name="connsiteY3" fmla="*/ 908955 h 1111623"/>
              <a:gd name="connsiteX4" fmla="*/ 4530377 w 4948859"/>
              <a:gd name="connsiteY4" fmla="*/ 1073440 h 1111623"/>
              <a:gd name="connsiteX5" fmla="*/ 100976 w 4948859"/>
              <a:gd name="connsiteY5" fmla="*/ 1111623 h 1111623"/>
              <a:gd name="connsiteX6" fmla="*/ 0 w 4948859"/>
              <a:gd name="connsiteY6" fmla="*/ 667403 h 1111623"/>
              <a:gd name="connsiteX7" fmla="*/ 3981514 w 4948859"/>
              <a:gd name="connsiteY7" fmla="*/ 657160 h 1111623"/>
              <a:gd name="connsiteX8" fmla="*/ 4250457 w 4948859"/>
              <a:gd name="connsiteY8" fmla="*/ 445122 h 1111623"/>
              <a:gd name="connsiteX9" fmla="*/ 4434631 w 4948859"/>
              <a:gd name="connsiteY9" fmla="*/ 0 h 1111623"/>
              <a:gd name="connsiteX0" fmla="*/ 4434631 w 4948859"/>
              <a:gd name="connsiteY0" fmla="*/ 0 h 1111623"/>
              <a:gd name="connsiteX1" fmla="*/ 4756021 w 4948859"/>
              <a:gd name="connsiteY1" fmla="*/ 31962 h 1111623"/>
              <a:gd name="connsiteX2" fmla="*/ 4945073 w 4948859"/>
              <a:gd name="connsiteY2" fmla="*/ 215935 h 1111623"/>
              <a:gd name="connsiteX3" fmla="*/ 4701135 w 4948859"/>
              <a:gd name="connsiteY3" fmla="*/ 908955 h 1111623"/>
              <a:gd name="connsiteX4" fmla="*/ 4530377 w 4948859"/>
              <a:gd name="connsiteY4" fmla="*/ 1073440 h 1111623"/>
              <a:gd name="connsiteX5" fmla="*/ 100976 w 4948859"/>
              <a:gd name="connsiteY5" fmla="*/ 1111623 h 1111623"/>
              <a:gd name="connsiteX6" fmla="*/ 0 w 4948859"/>
              <a:gd name="connsiteY6" fmla="*/ 664598 h 1111623"/>
              <a:gd name="connsiteX7" fmla="*/ 3981514 w 4948859"/>
              <a:gd name="connsiteY7" fmla="*/ 657160 h 1111623"/>
              <a:gd name="connsiteX8" fmla="*/ 4250457 w 4948859"/>
              <a:gd name="connsiteY8" fmla="*/ 445122 h 1111623"/>
              <a:gd name="connsiteX9" fmla="*/ 4434631 w 4948859"/>
              <a:gd name="connsiteY9" fmla="*/ 0 h 1111623"/>
              <a:gd name="connsiteX0" fmla="*/ 4434631 w 4948859"/>
              <a:gd name="connsiteY0" fmla="*/ 0 h 1141644"/>
              <a:gd name="connsiteX1" fmla="*/ 4756021 w 4948859"/>
              <a:gd name="connsiteY1" fmla="*/ 61983 h 1141644"/>
              <a:gd name="connsiteX2" fmla="*/ 4945073 w 4948859"/>
              <a:gd name="connsiteY2" fmla="*/ 245956 h 1141644"/>
              <a:gd name="connsiteX3" fmla="*/ 4701135 w 4948859"/>
              <a:gd name="connsiteY3" fmla="*/ 938976 h 1141644"/>
              <a:gd name="connsiteX4" fmla="*/ 4530377 w 4948859"/>
              <a:gd name="connsiteY4" fmla="*/ 1103461 h 1141644"/>
              <a:gd name="connsiteX5" fmla="*/ 100976 w 4948859"/>
              <a:gd name="connsiteY5" fmla="*/ 1141644 h 1141644"/>
              <a:gd name="connsiteX6" fmla="*/ 0 w 4948859"/>
              <a:gd name="connsiteY6" fmla="*/ 694619 h 1141644"/>
              <a:gd name="connsiteX7" fmla="*/ 3981514 w 4948859"/>
              <a:gd name="connsiteY7" fmla="*/ 687181 h 1141644"/>
              <a:gd name="connsiteX8" fmla="*/ 4250457 w 4948859"/>
              <a:gd name="connsiteY8" fmla="*/ 475143 h 1141644"/>
              <a:gd name="connsiteX9" fmla="*/ 4434631 w 4948859"/>
              <a:gd name="connsiteY9" fmla="*/ 0 h 1141644"/>
              <a:gd name="connsiteX0" fmla="*/ 4434631 w 4948859"/>
              <a:gd name="connsiteY0" fmla="*/ 0 h 1141644"/>
              <a:gd name="connsiteX1" fmla="*/ 4785797 w 4948859"/>
              <a:gd name="connsiteY1" fmla="*/ 41968 h 1141644"/>
              <a:gd name="connsiteX2" fmla="*/ 4945073 w 4948859"/>
              <a:gd name="connsiteY2" fmla="*/ 245956 h 1141644"/>
              <a:gd name="connsiteX3" fmla="*/ 4701135 w 4948859"/>
              <a:gd name="connsiteY3" fmla="*/ 938976 h 1141644"/>
              <a:gd name="connsiteX4" fmla="*/ 4530377 w 4948859"/>
              <a:gd name="connsiteY4" fmla="*/ 1103461 h 1141644"/>
              <a:gd name="connsiteX5" fmla="*/ 100976 w 4948859"/>
              <a:gd name="connsiteY5" fmla="*/ 1141644 h 1141644"/>
              <a:gd name="connsiteX6" fmla="*/ 0 w 4948859"/>
              <a:gd name="connsiteY6" fmla="*/ 694619 h 1141644"/>
              <a:gd name="connsiteX7" fmla="*/ 3981514 w 4948859"/>
              <a:gd name="connsiteY7" fmla="*/ 687181 h 1141644"/>
              <a:gd name="connsiteX8" fmla="*/ 4250457 w 4948859"/>
              <a:gd name="connsiteY8" fmla="*/ 475143 h 1141644"/>
              <a:gd name="connsiteX9" fmla="*/ 4434631 w 4948859"/>
              <a:gd name="connsiteY9" fmla="*/ 0 h 1141644"/>
              <a:gd name="connsiteX0" fmla="*/ 4434631 w 4958500"/>
              <a:gd name="connsiteY0" fmla="*/ 0 h 1141644"/>
              <a:gd name="connsiteX1" fmla="*/ 4785797 w 4958500"/>
              <a:gd name="connsiteY1" fmla="*/ 41968 h 1141644"/>
              <a:gd name="connsiteX2" fmla="*/ 4954998 w 4958500"/>
              <a:gd name="connsiteY2" fmla="*/ 235949 h 1141644"/>
              <a:gd name="connsiteX3" fmla="*/ 4701135 w 4958500"/>
              <a:gd name="connsiteY3" fmla="*/ 938976 h 1141644"/>
              <a:gd name="connsiteX4" fmla="*/ 4530377 w 4958500"/>
              <a:gd name="connsiteY4" fmla="*/ 1103461 h 1141644"/>
              <a:gd name="connsiteX5" fmla="*/ 100976 w 4958500"/>
              <a:gd name="connsiteY5" fmla="*/ 1141644 h 1141644"/>
              <a:gd name="connsiteX6" fmla="*/ 0 w 4958500"/>
              <a:gd name="connsiteY6" fmla="*/ 694619 h 1141644"/>
              <a:gd name="connsiteX7" fmla="*/ 3981514 w 4958500"/>
              <a:gd name="connsiteY7" fmla="*/ 687181 h 1141644"/>
              <a:gd name="connsiteX8" fmla="*/ 4250457 w 4958500"/>
              <a:gd name="connsiteY8" fmla="*/ 475143 h 1141644"/>
              <a:gd name="connsiteX9" fmla="*/ 4434631 w 4958500"/>
              <a:gd name="connsiteY9" fmla="*/ 0 h 114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F0D6E0B-AF5E-FC59-E8B9-2E0958CA591C}"/>
              </a:ext>
            </a:extLst>
          </p:cNvPr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19E6BAB-BA04-EE18-4281-AC85BE16CEB7}"/>
              </a:ext>
            </a:extLst>
          </p:cNvPr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D9AD7F-CD15-6AB1-16F9-B6EF77CB6223}"/>
              </a:ext>
            </a:extLst>
          </p:cNvPr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9CAB0-FFBA-DE08-5ED6-912846EE5B2C}"/>
              </a:ext>
            </a:extLst>
          </p:cNvPr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D3CAB5-1B22-B035-9CDA-EAFC66CE2BAE}"/>
                </a:ext>
              </a:extLst>
            </p:cNvPr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C864754-97C1-4537-0983-17022B845F9F}"/>
                </a:ext>
              </a:extLst>
            </p:cNvPr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4C4FBE-2296-3F9A-6770-9425D4618B02}"/>
                </a:ext>
              </a:extLst>
            </p:cNvPr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F89B7-6584-47F0-755E-30164CAD1483}"/>
                </a:ext>
              </a:extLst>
            </p:cNvPr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1AD7771-EC25-9C4E-FD55-C956EEFC9747}"/>
                </a:ext>
              </a:extLst>
            </p:cNvPr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76EF99-3CEB-F11D-A775-6CFFA5A210A0}"/>
                </a:ext>
              </a:extLst>
            </p:cNvPr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A87EF4-0C40-1FBD-2281-8556A209E5F8}"/>
                </a:ext>
              </a:extLst>
            </p:cNvPr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4ED5BF-7DEE-035A-18E8-5A4EE7A561CA}"/>
                </a:ext>
              </a:extLst>
            </p:cNvPr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9C055B-FC26-95D0-4188-EE5D04D16CDE}"/>
                </a:ext>
              </a:extLst>
            </p:cNvPr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57669A1-AE85-19CD-A66D-08B90D105467}"/>
                </a:ext>
              </a:extLst>
            </p:cNvPr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F87F54-52F2-1239-D7DE-471712A3C2EB}"/>
                </a:ext>
              </a:extLst>
            </p:cNvPr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3049C6-085F-3AB0-5332-4EB061AF163B}"/>
                </a:ext>
              </a:extLst>
            </p:cNvPr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112281-0444-A240-2105-841B9CEA3991}"/>
                </a:ext>
              </a:extLst>
            </p:cNvPr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5FFDFD-8696-3799-EDC0-F7A45AC9FF40}"/>
                </a:ext>
              </a:extLst>
            </p:cNvPr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508E6B3-D127-81C6-346B-05C5CB90E3C4}"/>
              </a:ext>
            </a:extLst>
          </p:cNvPr>
          <p:cNvSpPr txBox="1"/>
          <p:nvPr/>
        </p:nvSpPr>
        <p:spPr>
          <a:xfrm>
            <a:off x="5894000" y="2738141"/>
            <a:ext cx="465892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700" dirty="0">
                <a:solidFill>
                  <a:schemeClr val="bg1"/>
                </a:solidFill>
                <a:cs typeface="Arial" pitchFamily="34" charset="0"/>
              </a:rPr>
              <a:t>Pattern Seekers</a:t>
            </a:r>
            <a:endParaRPr lang="ko-KR" altLang="en-US" sz="47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BFC4A-2330-E00C-4F40-3EDB8F1A9B35}"/>
              </a:ext>
            </a:extLst>
          </p:cNvPr>
          <p:cNvSpPr txBox="1"/>
          <p:nvPr/>
        </p:nvSpPr>
        <p:spPr>
          <a:xfrm>
            <a:off x="6112119" y="3532040"/>
            <a:ext cx="42579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/>
              <a:t>Manufacturing Downtime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806C30-E2C5-9D75-3DCF-E8318CDDC0BB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759048-BECE-32EF-54E0-7F0A75B72211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BA28B-D05F-6EB0-4ADA-363A8F5A446E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BB96DD-4608-1CFC-BE10-B20F8C301357}"/>
              </a:ext>
            </a:extLst>
          </p:cNvPr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7F63C2-CF9F-60D6-C7B1-520F7C66B739}"/>
                </a:ext>
              </a:extLst>
            </p:cNvPr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93B84F-DFD3-8679-17C7-5B89687B1437}"/>
                </a:ext>
              </a:extLst>
            </p:cNvPr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657FE6E-CAB2-402E-0AF9-F32CDA1F4A86}"/>
              </a:ext>
            </a:extLst>
          </p:cNvPr>
          <p:cNvSpPr/>
          <p:nvPr/>
        </p:nvSpPr>
        <p:spPr>
          <a:xfrm rot="20458178">
            <a:off x="2939898" y="3121733"/>
            <a:ext cx="923012" cy="688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magnifying glass with graph and arrow&#10;&#10;AI-generated content may be incorrect.">
            <a:extLst>
              <a:ext uri="{FF2B5EF4-FFF2-40B4-BE49-F238E27FC236}">
                <a16:creationId xmlns:a16="http://schemas.microsoft.com/office/drawing/2014/main" id="{F7DC591F-E8F9-2803-2A5F-6CB7A8A84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000" y1="47000" x2="38000" y2="47000"/>
                        <a14:foregroundMark x1="38750" y1="62667" x2="38750" y2="62667"/>
                        <a14:foregroundMark x1="38750" y1="53000" x2="38750" y2="53000"/>
                        <a14:foregroundMark x1="50000" y1="45667" x2="50000" y2="45667"/>
                        <a14:foregroundMark x1="48000" y1="66000" x2="48000" y2="66000"/>
                        <a14:foregroundMark x1="57750" y1="57333" x2="57750" y2="57333"/>
                        <a14:foregroundMark x1="57000" y1="41000" x2="57000" y2="4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57" y="3088865"/>
            <a:ext cx="989972" cy="74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63530"/>
            <a:ext cx="11573197" cy="724247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7455C3-D6AB-4A2A-B078-5C883E6258FD}"/>
              </a:ext>
            </a:extLst>
          </p:cNvPr>
          <p:cNvGrpSpPr/>
          <p:nvPr/>
        </p:nvGrpSpPr>
        <p:grpSpPr>
          <a:xfrm>
            <a:off x="1304671" y="4982988"/>
            <a:ext cx="1512168" cy="1512169"/>
            <a:chOff x="1109790" y="3082676"/>
            <a:chExt cx="1512168" cy="1512169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A3D48D2C-B3D8-44F4-9D88-1587197950E5}"/>
                </a:ext>
              </a:extLst>
            </p:cNvPr>
            <p:cNvSpPr/>
            <p:nvPr/>
          </p:nvSpPr>
          <p:spPr>
            <a:xfrm>
              <a:off x="1217874" y="3190760"/>
              <a:ext cx="1296000" cy="12960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7A8801B0-0737-42D9-8AA7-1B7154FCF5EF}"/>
                </a:ext>
              </a:extLst>
            </p:cNvPr>
            <p:cNvSpPr/>
            <p:nvPr/>
          </p:nvSpPr>
          <p:spPr>
            <a:xfrm>
              <a:off x="1109790" y="3082676"/>
              <a:ext cx="1512168" cy="1512169"/>
            </a:xfrm>
            <a:prstGeom prst="diamond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956FCA-4568-4CA8-A4E9-620942D121F3}"/>
              </a:ext>
            </a:extLst>
          </p:cNvPr>
          <p:cNvGrpSpPr/>
          <p:nvPr/>
        </p:nvGrpSpPr>
        <p:grpSpPr>
          <a:xfrm>
            <a:off x="2163675" y="2710313"/>
            <a:ext cx="1512168" cy="1512169"/>
            <a:chOff x="3808240" y="3082676"/>
            <a:chExt cx="1512168" cy="1512169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C4A8DAB8-2162-4D11-8A9B-2E59E22DD22D}"/>
                </a:ext>
              </a:extLst>
            </p:cNvPr>
            <p:cNvSpPr/>
            <p:nvPr/>
          </p:nvSpPr>
          <p:spPr>
            <a:xfrm>
              <a:off x="3916324" y="3190760"/>
              <a:ext cx="1296000" cy="129600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9A86BC4A-D51B-4E87-885D-478F1FE79F1C}"/>
                </a:ext>
              </a:extLst>
            </p:cNvPr>
            <p:cNvSpPr/>
            <p:nvPr/>
          </p:nvSpPr>
          <p:spPr>
            <a:xfrm>
              <a:off x="3808240" y="3082676"/>
              <a:ext cx="1512168" cy="1512169"/>
            </a:xfrm>
            <a:prstGeom prst="diamond">
              <a:avLst/>
            </a:prstGeom>
            <a:no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FC7341-86F1-49A8-A947-891132CF8B44}"/>
              </a:ext>
            </a:extLst>
          </p:cNvPr>
          <p:cNvGrpSpPr/>
          <p:nvPr/>
        </p:nvGrpSpPr>
        <p:grpSpPr>
          <a:xfrm>
            <a:off x="3502783" y="2125431"/>
            <a:ext cx="1512168" cy="1512169"/>
            <a:chOff x="5157465" y="2663252"/>
            <a:chExt cx="1512168" cy="1512169"/>
          </a:xfrm>
        </p:grpSpPr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C76A7F75-6490-4292-8878-CEC07085D659}"/>
                </a:ext>
              </a:extLst>
            </p:cNvPr>
            <p:cNvSpPr/>
            <p:nvPr/>
          </p:nvSpPr>
          <p:spPr>
            <a:xfrm>
              <a:off x="5265549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234DAA98-8ECF-4E38-82BD-21B2EC30B02C}"/>
                </a:ext>
              </a:extLst>
            </p:cNvPr>
            <p:cNvSpPr/>
            <p:nvPr/>
          </p:nvSpPr>
          <p:spPr>
            <a:xfrm>
              <a:off x="5157465" y="2663252"/>
              <a:ext cx="1512168" cy="1512169"/>
            </a:xfrm>
            <a:prstGeom prst="diamond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423C9D-FE73-4076-8158-8D04CF02F9B9}"/>
              </a:ext>
            </a:extLst>
          </p:cNvPr>
          <p:cNvGrpSpPr/>
          <p:nvPr/>
        </p:nvGrpSpPr>
        <p:grpSpPr>
          <a:xfrm>
            <a:off x="726352" y="2179298"/>
            <a:ext cx="1512168" cy="1512169"/>
            <a:chOff x="2459015" y="2663252"/>
            <a:chExt cx="1512168" cy="1512169"/>
          </a:xfrm>
        </p:grpSpPr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C4209EEA-1B57-4F5B-9497-B930564D201C}"/>
                </a:ext>
              </a:extLst>
            </p:cNvPr>
            <p:cNvSpPr/>
            <p:nvPr/>
          </p:nvSpPr>
          <p:spPr>
            <a:xfrm>
              <a:off x="2567099" y="2771336"/>
              <a:ext cx="1296000" cy="1296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5EBF7FDA-F040-40B6-891E-5B53C14B286D}"/>
                </a:ext>
              </a:extLst>
            </p:cNvPr>
            <p:cNvSpPr/>
            <p:nvPr/>
          </p:nvSpPr>
          <p:spPr>
            <a:xfrm>
              <a:off x="2459015" y="2663252"/>
              <a:ext cx="1512168" cy="1512169"/>
            </a:xfrm>
            <a:prstGeom prst="diamond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EFE8556-C159-4627-9CE0-5600C463F0BD}"/>
              </a:ext>
            </a:extLst>
          </p:cNvPr>
          <p:cNvSpPr txBox="1"/>
          <p:nvPr/>
        </p:nvSpPr>
        <p:spPr>
          <a:xfrm>
            <a:off x="31202" y="3803547"/>
            <a:ext cx="276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BI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594AC-EADF-424F-8C24-4C20176F6023}"/>
              </a:ext>
            </a:extLst>
          </p:cNvPr>
          <p:cNvSpPr txBox="1"/>
          <p:nvPr/>
        </p:nvSpPr>
        <p:spPr>
          <a:xfrm>
            <a:off x="1472462" y="4316910"/>
            <a:ext cx="276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979FFD-C737-4477-ADEF-0B577DBFB8E4}"/>
              </a:ext>
            </a:extLst>
          </p:cNvPr>
          <p:cNvSpPr txBox="1"/>
          <p:nvPr/>
        </p:nvSpPr>
        <p:spPr>
          <a:xfrm>
            <a:off x="2499818" y="5554404"/>
            <a:ext cx="276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format used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52E1F-A47D-4E4C-BACA-4ADCFB917039}"/>
              </a:ext>
            </a:extLst>
          </p:cNvPr>
          <p:cNvSpPr txBox="1"/>
          <p:nvPr/>
        </p:nvSpPr>
        <p:spPr>
          <a:xfrm>
            <a:off x="1472542" y="2048540"/>
            <a:ext cx="276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Tools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D10FD0-611F-45C6-B627-B697FF97AA8F}"/>
              </a:ext>
            </a:extLst>
          </p:cNvPr>
          <p:cNvSpPr txBox="1"/>
          <p:nvPr/>
        </p:nvSpPr>
        <p:spPr>
          <a:xfrm>
            <a:off x="6128301" y="2510258"/>
            <a:ext cx="276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layers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28A9E7CF-5F11-4DE4-B4DB-ED07731DC3CE}"/>
              </a:ext>
            </a:extLst>
          </p:cNvPr>
          <p:cNvSpPr/>
          <p:nvPr/>
        </p:nvSpPr>
        <p:spPr>
          <a:xfrm flipH="1">
            <a:off x="9752161" y="280823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DB8D14-3A9E-77A5-8774-4174B1F53E1A}"/>
              </a:ext>
            </a:extLst>
          </p:cNvPr>
          <p:cNvSpPr txBox="1"/>
          <p:nvPr/>
        </p:nvSpPr>
        <p:spPr>
          <a:xfrm>
            <a:off x="2871604" y="3745375"/>
            <a:ext cx="276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FA8F7D-8496-5370-632F-7EE08941B05A}"/>
              </a:ext>
            </a:extLst>
          </p:cNvPr>
          <p:cNvSpPr/>
          <p:nvPr/>
        </p:nvSpPr>
        <p:spPr>
          <a:xfrm>
            <a:off x="9809903" y="2805646"/>
            <a:ext cx="2087256" cy="545563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362C8B-70AC-AB64-7339-3BD50F999907}"/>
              </a:ext>
            </a:extLst>
          </p:cNvPr>
          <p:cNvSpPr/>
          <p:nvPr/>
        </p:nvSpPr>
        <p:spPr>
          <a:xfrm>
            <a:off x="6448230" y="4291408"/>
            <a:ext cx="2087256" cy="545563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1" name="Bent-Up Arrow 130">
            <a:extLst>
              <a:ext uri="{FF2B5EF4-FFF2-40B4-BE49-F238E27FC236}">
                <a16:creationId xmlns:a16="http://schemas.microsoft.com/office/drawing/2014/main" id="{0A964101-79FE-4AB0-C3D7-146EE0DC24E0}"/>
              </a:ext>
            </a:extLst>
          </p:cNvPr>
          <p:cNvSpPr/>
          <p:nvPr/>
        </p:nvSpPr>
        <p:spPr>
          <a:xfrm rot="16200000" flipV="1">
            <a:off x="7484635" y="3698603"/>
            <a:ext cx="411382" cy="576910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2FAE53-96E8-93DB-1762-28A17AFFF4FD}"/>
              </a:ext>
            </a:extLst>
          </p:cNvPr>
          <p:cNvSpPr/>
          <p:nvPr/>
        </p:nvSpPr>
        <p:spPr>
          <a:xfrm>
            <a:off x="8056587" y="3548527"/>
            <a:ext cx="2087256" cy="545563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3" name="Bent-Up Arrow 131">
            <a:extLst>
              <a:ext uri="{FF2B5EF4-FFF2-40B4-BE49-F238E27FC236}">
                <a16:creationId xmlns:a16="http://schemas.microsoft.com/office/drawing/2014/main" id="{5A40D55C-B3AA-9D75-467C-5CBBB3986AE7}"/>
              </a:ext>
            </a:extLst>
          </p:cNvPr>
          <p:cNvSpPr/>
          <p:nvPr/>
        </p:nvSpPr>
        <p:spPr>
          <a:xfrm rot="16200000" flipV="1">
            <a:off x="9161556" y="2995663"/>
            <a:ext cx="411383" cy="576911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4641E-4E1C-B3F1-D337-485778F36027}"/>
              </a:ext>
            </a:extLst>
          </p:cNvPr>
          <p:cNvSpPr txBox="1"/>
          <p:nvPr/>
        </p:nvSpPr>
        <p:spPr>
          <a:xfrm>
            <a:off x="6874950" y="4370060"/>
            <a:ext cx="145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Laye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1F777-1B0E-D35A-E561-4814F4FF5D73}"/>
              </a:ext>
            </a:extLst>
          </p:cNvPr>
          <p:cNvSpPr txBox="1"/>
          <p:nvPr/>
        </p:nvSpPr>
        <p:spPr>
          <a:xfrm>
            <a:off x="8170952" y="3617725"/>
            <a:ext cx="200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Layer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A2F93A-5DFE-BB74-E107-72CD8DC963F3}"/>
              </a:ext>
            </a:extLst>
          </p:cNvPr>
          <p:cNvSpPr txBox="1"/>
          <p:nvPr/>
        </p:nvSpPr>
        <p:spPr>
          <a:xfrm>
            <a:off x="9809903" y="2926053"/>
            <a:ext cx="2510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Final Reporting Layer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F6129F8-BE79-0995-1035-C82B21777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2795" y="5430442"/>
            <a:ext cx="617257" cy="617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1A79A-5716-AC81-2972-33A0BE5A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89" y="2630620"/>
            <a:ext cx="609524" cy="609524"/>
          </a:xfrm>
          <a:prstGeom prst="rect">
            <a:avLst/>
          </a:prstGeom>
        </p:spPr>
      </p:pic>
      <p:pic>
        <p:nvPicPr>
          <p:cNvPr id="18" name="Picture 17" descr="A green snake with black spots&#10;&#10;AI-generated content may be incorrect.">
            <a:extLst>
              <a:ext uri="{FF2B5EF4-FFF2-40B4-BE49-F238E27FC236}">
                <a16:creationId xmlns:a16="http://schemas.microsoft.com/office/drawing/2014/main" id="{0F28E10F-21D4-003C-4AD7-E4C4A6E1E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17" y="3123609"/>
            <a:ext cx="563284" cy="563284"/>
          </a:xfrm>
          <a:prstGeom prst="rect">
            <a:avLst/>
          </a:prstGeom>
        </p:spPr>
      </p:pic>
      <p:pic>
        <p:nvPicPr>
          <p:cNvPr id="21" name="Picture 20" descr="A green box with a white x on it&#10;&#10;AI-generated content may be incorrect.">
            <a:extLst>
              <a:ext uri="{FF2B5EF4-FFF2-40B4-BE49-F238E27FC236}">
                <a16:creationId xmlns:a16="http://schemas.microsoft.com/office/drawing/2014/main" id="{913E4951-3241-4EB8-402B-32B92FF40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59" y="2614401"/>
            <a:ext cx="516948" cy="5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AF16-2666-308A-C4A3-02A77DA3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C9062A-89FB-86F7-FA9B-5181CD565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Collection</a:t>
            </a:r>
          </a:p>
        </p:txBody>
      </p:sp>
      <p:sp>
        <p:nvSpPr>
          <p:cNvPr id="9" name="Right Arrow 1">
            <a:extLst>
              <a:ext uri="{FF2B5EF4-FFF2-40B4-BE49-F238E27FC236}">
                <a16:creationId xmlns:a16="http://schemas.microsoft.com/office/drawing/2014/main" id="{4109C01E-182F-B23A-7835-4F6AAB9FDAAC}"/>
              </a:ext>
            </a:extLst>
          </p:cNvPr>
          <p:cNvSpPr/>
          <p:nvPr/>
        </p:nvSpPr>
        <p:spPr>
          <a:xfrm rot="13800000">
            <a:off x="4773055" y="256869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ight Arrow 5">
            <a:extLst>
              <a:ext uri="{FF2B5EF4-FFF2-40B4-BE49-F238E27FC236}">
                <a16:creationId xmlns:a16="http://schemas.microsoft.com/office/drawing/2014/main" id="{591E2A2B-A44C-6F2C-F5F2-3D9DB23D8654}"/>
              </a:ext>
            </a:extLst>
          </p:cNvPr>
          <p:cNvSpPr/>
          <p:nvPr/>
        </p:nvSpPr>
        <p:spPr>
          <a:xfrm rot="19200000">
            <a:off x="6057034" y="3555294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1A674F9F-B24B-30D7-24CB-287496AAD8C1}"/>
              </a:ext>
            </a:extLst>
          </p:cNvPr>
          <p:cNvSpPr/>
          <p:nvPr/>
        </p:nvSpPr>
        <p:spPr>
          <a:xfrm rot="13800000">
            <a:off x="4773055" y="435150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11248-0A79-BAC0-BEC8-45CA6AE090DB}"/>
              </a:ext>
            </a:extLst>
          </p:cNvPr>
          <p:cNvSpPr txBox="1"/>
          <p:nvPr/>
        </p:nvSpPr>
        <p:spPr>
          <a:xfrm rot="3000000">
            <a:off x="5255959" y="3091108"/>
            <a:ext cx="123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itchFamily="34" charset="0"/>
              </a:rPr>
              <a:t>Includes</a:t>
            </a:r>
            <a:endParaRPr lang="ko-KR" altLang="en-US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36D958-FEF1-B35C-748A-8E21E3C697E2}"/>
              </a:ext>
            </a:extLst>
          </p:cNvPr>
          <p:cNvSpPr txBox="1"/>
          <p:nvPr/>
        </p:nvSpPr>
        <p:spPr>
          <a:xfrm rot="2986558">
            <a:off x="5430109" y="4865423"/>
            <a:ext cx="84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cs typeface="Calibri" pitchFamily="34" charset="0"/>
              </a:rPr>
              <a:t>Data </a:t>
            </a:r>
            <a:endParaRPr lang="ko-KR" altLang="en-US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41C38-4F6D-C8D0-73F2-A3754FBCFA95}"/>
              </a:ext>
            </a:extLst>
          </p:cNvPr>
          <p:cNvSpPr txBox="1"/>
          <p:nvPr/>
        </p:nvSpPr>
        <p:spPr>
          <a:xfrm rot="19200000">
            <a:off x="6188096" y="3986405"/>
            <a:ext cx="142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 pitchFamily="34" charset="0"/>
              </a:rPr>
              <a:t>Frequency</a:t>
            </a:r>
            <a:endParaRPr lang="ko-KR" altLang="en-US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BD66F-D842-B018-D239-A0AAEBE1BC05}"/>
              </a:ext>
            </a:extLst>
          </p:cNvPr>
          <p:cNvSpPr txBox="1"/>
          <p:nvPr/>
        </p:nvSpPr>
        <p:spPr>
          <a:xfrm>
            <a:off x="8483297" y="3653772"/>
            <a:ext cx="3261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Daily / hourly readings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2BEC15-1B4C-66E7-B9EC-39FB03D648A6}"/>
              </a:ext>
            </a:extLst>
          </p:cNvPr>
          <p:cNvSpPr txBox="1"/>
          <p:nvPr/>
        </p:nvSpPr>
        <p:spPr>
          <a:xfrm>
            <a:off x="1035698" y="2380666"/>
            <a:ext cx="3356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production, quality, downtime, speed, machine type, product type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2141BF-D0A9-2022-9344-A50ECD8982A2}"/>
              </a:ext>
            </a:extLst>
          </p:cNvPr>
          <p:cNvSpPr txBox="1"/>
          <p:nvPr/>
        </p:nvSpPr>
        <p:spPr>
          <a:xfrm>
            <a:off x="918370" y="4239107"/>
            <a:ext cx="3356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Data collected from production lines and machines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 descr="A cartoon of a person working on a computer&#10;&#10;AI-generated content may be incorrect.">
            <a:extLst>
              <a:ext uri="{FF2B5EF4-FFF2-40B4-BE49-F238E27FC236}">
                <a16:creationId xmlns:a16="http://schemas.microsoft.com/office/drawing/2014/main" id="{90445894-3841-4806-96BE-90F8D380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08" y="4120515"/>
            <a:ext cx="692604" cy="692604"/>
          </a:xfrm>
          <a:prstGeom prst="rect">
            <a:avLst/>
          </a:prstGeom>
        </p:spPr>
      </p:pic>
      <p:pic>
        <p:nvPicPr>
          <p:cNvPr id="6" name="Picture 5" descr="A yellow clock with a white arrow and a black background&#10;&#10;AI-generated content may be incorrect.">
            <a:extLst>
              <a:ext uri="{FF2B5EF4-FFF2-40B4-BE49-F238E27FC236}">
                <a16:creationId xmlns:a16="http://schemas.microsoft.com/office/drawing/2014/main" id="{21632432-5981-541B-B539-3919F84B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08" y="3447662"/>
            <a:ext cx="724247" cy="724247"/>
          </a:xfrm>
          <a:prstGeom prst="rect">
            <a:avLst/>
          </a:prstGeom>
        </p:spPr>
      </p:pic>
      <p:pic>
        <p:nvPicPr>
          <p:cNvPr id="8" name="Picture 7" descr="A yellow funnel with a black background&#10;&#10;AI-generated content may be incorrect.">
            <a:extLst>
              <a:ext uri="{FF2B5EF4-FFF2-40B4-BE49-F238E27FC236}">
                <a16:creationId xmlns:a16="http://schemas.microsoft.com/office/drawing/2014/main" id="{5013E170-99B1-05A5-2DD8-08024089F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80" y="2354615"/>
            <a:ext cx="724248" cy="7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6BEAE3-B7E7-3304-B0DC-1B3F5910D012}"/>
              </a:ext>
            </a:extLst>
          </p:cNvPr>
          <p:cNvSpPr txBox="1">
            <a:spLocks/>
          </p:cNvSpPr>
          <p:nvPr/>
        </p:nvSpPr>
        <p:spPr>
          <a:xfrm>
            <a:off x="4969227" y="228877"/>
            <a:ext cx="245363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Cleaning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EB06C5-5C6B-FAF1-61AB-F83288018283}"/>
              </a:ext>
            </a:extLst>
          </p:cNvPr>
          <p:cNvGrpSpPr/>
          <p:nvPr/>
        </p:nvGrpSpPr>
        <p:grpSpPr>
          <a:xfrm>
            <a:off x="5622958" y="1322338"/>
            <a:ext cx="593022" cy="1165662"/>
            <a:chOff x="4136752" y="1733231"/>
            <a:chExt cx="723792" cy="1422710"/>
          </a:xfrm>
          <a:solidFill>
            <a:schemeClr val="accent4"/>
          </a:solidFill>
        </p:grpSpPr>
        <p:sp>
          <p:nvSpPr>
            <p:cNvPr id="4" name="Chevron 4">
              <a:extLst>
                <a:ext uri="{FF2B5EF4-FFF2-40B4-BE49-F238E27FC236}">
                  <a16:creationId xmlns:a16="http://schemas.microsoft.com/office/drawing/2014/main" id="{C7A5E6D5-4269-08E6-82EC-65C7C3DAC3DC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BD2448-CFA3-10F7-0C52-CC954286C2D4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05B8E7-7D97-B934-97FA-E8D98A932A67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44F5DB-75D6-D791-AF5E-51B1FF18A0E5}"/>
              </a:ext>
            </a:extLst>
          </p:cNvPr>
          <p:cNvGrpSpPr/>
          <p:nvPr/>
        </p:nvGrpSpPr>
        <p:grpSpPr>
          <a:xfrm rot="10800000">
            <a:off x="5969610" y="2382894"/>
            <a:ext cx="593022" cy="1165662"/>
            <a:chOff x="4136752" y="1733231"/>
            <a:chExt cx="723792" cy="1422710"/>
          </a:xfrm>
          <a:solidFill>
            <a:schemeClr val="accent3"/>
          </a:solidFill>
        </p:grpSpPr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7C4B2F1A-EF1B-3FF0-216A-A96C5CFF37E0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109B1D-3859-CB7E-2824-BCFAF17CC78C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524DC3-B172-7E5C-F169-EB6227C6FABA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5723B-FCFA-B8EE-D9CB-14386BB2A7FF}"/>
              </a:ext>
            </a:extLst>
          </p:cNvPr>
          <p:cNvGrpSpPr/>
          <p:nvPr/>
        </p:nvGrpSpPr>
        <p:grpSpPr>
          <a:xfrm>
            <a:off x="5622958" y="3443448"/>
            <a:ext cx="593022" cy="1165662"/>
            <a:chOff x="4136752" y="1733231"/>
            <a:chExt cx="723792" cy="1422710"/>
          </a:xfrm>
          <a:solidFill>
            <a:schemeClr val="accent2"/>
          </a:solidFill>
        </p:grpSpPr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9EA723DB-E861-7B92-6A71-88418273BF21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95C703-6C8C-223E-A86E-91EF8961181B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233F47-0FBC-DF62-5491-213DE8E6396D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B7802D-16FB-978E-65B8-90EEB609D236}"/>
              </a:ext>
            </a:extLst>
          </p:cNvPr>
          <p:cNvGrpSpPr/>
          <p:nvPr/>
        </p:nvGrpSpPr>
        <p:grpSpPr>
          <a:xfrm rot="10800000">
            <a:off x="5969610" y="4504004"/>
            <a:ext cx="593022" cy="1165662"/>
            <a:chOff x="4136752" y="1733231"/>
            <a:chExt cx="723792" cy="1422710"/>
          </a:xfrm>
          <a:solidFill>
            <a:schemeClr val="accent1"/>
          </a:solidFill>
        </p:grpSpPr>
        <p:sp>
          <p:nvSpPr>
            <p:cNvPr id="16" name="Chevron 16">
              <a:extLst>
                <a:ext uri="{FF2B5EF4-FFF2-40B4-BE49-F238E27FC236}">
                  <a16:creationId xmlns:a16="http://schemas.microsoft.com/office/drawing/2014/main" id="{E665E8F9-5D8A-CDBE-07E1-B0DFEFD24052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E1D755-7A22-5EB2-685A-C93248F850EE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C1A47A-3B07-B367-DDF7-E0DF3235EDF4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BC731F-9400-B5AC-9769-6C0E27FE88D3}"/>
              </a:ext>
            </a:extLst>
          </p:cNvPr>
          <p:cNvSpPr txBox="1"/>
          <p:nvPr/>
        </p:nvSpPr>
        <p:spPr>
          <a:xfrm>
            <a:off x="4447243" y="135303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E9E49A-A480-DE5E-A3AE-84F4FEA89AC6}"/>
              </a:ext>
            </a:extLst>
          </p:cNvPr>
          <p:cNvSpPr txBox="1"/>
          <p:nvPr/>
        </p:nvSpPr>
        <p:spPr>
          <a:xfrm>
            <a:off x="6721273" y="247564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A53A2A-BC88-6470-7DBB-B0192961EA6A}"/>
              </a:ext>
            </a:extLst>
          </p:cNvPr>
          <p:cNvSpPr txBox="1"/>
          <p:nvPr/>
        </p:nvSpPr>
        <p:spPr>
          <a:xfrm>
            <a:off x="6721273" y="459473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6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C2879E-10BF-CE36-19B0-755B9F189EAF}"/>
              </a:ext>
            </a:extLst>
          </p:cNvPr>
          <p:cNvSpPr txBox="1"/>
          <p:nvPr/>
        </p:nvSpPr>
        <p:spPr>
          <a:xfrm>
            <a:off x="4447243" y="3514612"/>
            <a:ext cx="104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825A57-98D0-7604-711B-2AC9DE8CF89F}"/>
              </a:ext>
            </a:extLst>
          </p:cNvPr>
          <p:cNvSpPr txBox="1"/>
          <p:nvPr/>
        </p:nvSpPr>
        <p:spPr>
          <a:xfrm>
            <a:off x="7000788" y="1663764"/>
            <a:ext cx="399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cs typeface="Arial" pitchFamily="34" charset="0"/>
              </a:rPr>
              <a:t>Removed</a:t>
            </a:r>
            <a:r>
              <a:rPr lang="en-US" sz="1600" b="1" dirty="0">
                <a:solidFill>
                  <a:schemeClr val="accent4"/>
                </a:solidFill>
                <a:cs typeface="Arial" pitchFamily="34" charset="0"/>
              </a:rPr>
              <a:t> duplicates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269BD8-8B02-7EF9-5B6A-8390EE69AABD}"/>
              </a:ext>
            </a:extLst>
          </p:cNvPr>
          <p:cNvSpPr txBox="1"/>
          <p:nvPr/>
        </p:nvSpPr>
        <p:spPr>
          <a:xfrm>
            <a:off x="7095703" y="3872482"/>
            <a:ext cx="399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cs typeface="Arial" pitchFamily="34" charset="0"/>
              </a:rPr>
              <a:t>Handled missing values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587F95-B10F-AE8B-1688-321F77CBF2DF}"/>
              </a:ext>
            </a:extLst>
          </p:cNvPr>
          <p:cNvSpPr txBox="1"/>
          <p:nvPr/>
        </p:nvSpPr>
        <p:spPr>
          <a:xfrm>
            <a:off x="941475" y="2868281"/>
            <a:ext cx="398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cs typeface="Arial" pitchFamily="34" charset="0"/>
              </a:rPr>
              <a:t>Fixed incorrect data types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19A5E9-6102-38AC-462D-B6B1CEC15D34}"/>
              </a:ext>
            </a:extLst>
          </p:cNvPr>
          <p:cNvSpPr txBox="1"/>
          <p:nvPr/>
        </p:nvSpPr>
        <p:spPr>
          <a:xfrm>
            <a:off x="1110865" y="4964063"/>
            <a:ext cx="398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cs typeface="Arial" pitchFamily="34" charset="0"/>
              </a:rPr>
              <a:t>Outlier detection &amp; correction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AE7C9A-11C9-FCB9-C3B4-C86028540C8C}"/>
              </a:ext>
            </a:extLst>
          </p:cNvPr>
          <p:cNvCxnSpPr/>
          <p:nvPr/>
        </p:nvCxnSpPr>
        <p:spPr>
          <a:xfrm>
            <a:off x="6930859" y="1329339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8701892-F2BF-BA12-4F8E-7642014B7F27}"/>
              </a:ext>
            </a:extLst>
          </p:cNvPr>
          <p:cNvCxnSpPr/>
          <p:nvPr/>
        </p:nvCxnSpPr>
        <p:spPr>
          <a:xfrm>
            <a:off x="6930859" y="2368693"/>
            <a:ext cx="4320000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3D0019-BD8B-7250-D3E0-37CE937F0D11}"/>
              </a:ext>
            </a:extLst>
          </p:cNvPr>
          <p:cNvCxnSpPr/>
          <p:nvPr/>
        </p:nvCxnSpPr>
        <p:spPr>
          <a:xfrm>
            <a:off x="6930859" y="3501553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F13791-0F99-D40B-606E-E7FA3B8006F4}"/>
              </a:ext>
            </a:extLst>
          </p:cNvPr>
          <p:cNvCxnSpPr/>
          <p:nvPr/>
        </p:nvCxnSpPr>
        <p:spPr>
          <a:xfrm>
            <a:off x="6930859" y="4540907"/>
            <a:ext cx="4320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18055E-0C1A-50B2-08FE-E905E2D9D15F}"/>
              </a:ext>
            </a:extLst>
          </p:cNvPr>
          <p:cNvCxnSpPr/>
          <p:nvPr/>
        </p:nvCxnSpPr>
        <p:spPr>
          <a:xfrm>
            <a:off x="941475" y="2431409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28AE21-9AB9-6BD3-5725-8F93A1600285}"/>
              </a:ext>
            </a:extLst>
          </p:cNvPr>
          <p:cNvCxnSpPr/>
          <p:nvPr/>
        </p:nvCxnSpPr>
        <p:spPr>
          <a:xfrm>
            <a:off x="941475" y="3470763"/>
            <a:ext cx="4320000" cy="0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7CAFE5-2FC4-CD3D-EFD7-68F7C3F4DF9D}"/>
              </a:ext>
            </a:extLst>
          </p:cNvPr>
          <p:cNvCxnSpPr/>
          <p:nvPr/>
        </p:nvCxnSpPr>
        <p:spPr>
          <a:xfrm>
            <a:off x="941475" y="4603623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E52DA6-CE7A-C3F3-5259-4F5DF51A1398}"/>
              </a:ext>
            </a:extLst>
          </p:cNvPr>
          <p:cNvCxnSpPr/>
          <p:nvPr/>
        </p:nvCxnSpPr>
        <p:spPr>
          <a:xfrm>
            <a:off x="941475" y="5745612"/>
            <a:ext cx="4320000" cy="0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F8A6C5-3641-6A24-3EF5-450703B5C421}"/>
              </a:ext>
            </a:extLst>
          </p:cNvPr>
          <p:cNvGrpSpPr/>
          <p:nvPr/>
        </p:nvGrpSpPr>
        <p:grpSpPr>
          <a:xfrm>
            <a:off x="5858924" y="5794665"/>
            <a:ext cx="593022" cy="979028"/>
            <a:chOff x="4136752" y="1733231"/>
            <a:chExt cx="723792" cy="14227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Chevron 12">
              <a:extLst>
                <a:ext uri="{FF2B5EF4-FFF2-40B4-BE49-F238E27FC236}">
                  <a16:creationId xmlns:a16="http://schemas.microsoft.com/office/drawing/2014/main" id="{24F25D64-82FB-CBC2-17C4-805CD003054E}"/>
                </a:ext>
              </a:extLst>
            </p:cNvPr>
            <p:cNvSpPr/>
            <p:nvPr/>
          </p:nvSpPr>
          <p:spPr>
            <a:xfrm>
              <a:off x="4149190" y="1733232"/>
              <a:ext cx="711354" cy="1422709"/>
            </a:xfrm>
            <a:prstGeom prst="chevron">
              <a:avLst>
                <a:gd name="adj" fmla="val 529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2632AF-BECE-8E21-6D11-B8B3681F34AD}"/>
                </a:ext>
              </a:extLst>
            </p:cNvPr>
            <p:cNvSpPr/>
            <p:nvPr/>
          </p:nvSpPr>
          <p:spPr>
            <a:xfrm rot="10800000">
              <a:off x="4136752" y="2819597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7809A2-3C50-448A-45D5-F42F8E66E306}"/>
                </a:ext>
              </a:extLst>
            </p:cNvPr>
            <p:cNvSpPr/>
            <p:nvPr/>
          </p:nvSpPr>
          <p:spPr>
            <a:xfrm rot="10800000">
              <a:off x="4136752" y="1733231"/>
              <a:ext cx="288000" cy="3363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7CEB7CE-9366-AEEB-AC44-3D8F8D631357}"/>
              </a:ext>
            </a:extLst>
          </p:cNvPr>
          <p:cNvSpPr txBox="1"/>
          <p:nvPr/>
        </p:nvSpPr>
        <p:spPr>
          <a:xfrm>
            <a:off x="4439237" y="5795834"/>
            <a:ext cx="10439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77CEEF"/>
                </a:solidFill>
                <a:cs typeface="Arial" pitchFamily="34" charset="0"/>
              </a:rPr>
              <a:t>0</a:t>
            </a:r>
            <a:r>
              <a:rPr lang="ar-EG" altLang="ko-KR" sz="6000" b="1" dirty="0">
                <a:solidFill>
                  <a:srgbClr val="77CEEF"/>
                </a:solidFill>
                <a:cs typeface="Arial" pitchFamily="34" charset="0"/>
              </a:rPr>
              <a:t>5</a:t>
            </a:r>
            <a:endParaRPr lang="ko-KR" altLang="en-US" sz="6000" b="1" dirty="0">
              <a:solidFill>
                <a:srgbClr val="77CEEF"/>
              </a:solidFill>
              <a:cs typeface="Arial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741C1AE-8FAB-D447-177D-3C18293D63C1}"/>
              </a:ext>
            </a:extLst>
          </p:cNvPr>
          <p:cNvCxnSpPr/>
          <p:nvPr/>
        </p:nvCxnSpPr>
        <p:spPr>
          <a:xfrm>
            <a:off x="6968183" y="5794665"/>
            <a:ext cx="4320000" cy="0"/>
          </a:xfrm>
          <a:prstGeom prst="line">
            <a:avLst/>
          </a:prstGeom>
          <a:ln w="19050">
            <a:solidFill>
              <a:srgbClr val="77CEE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44BDC9A-EFE7-F7D8-6283-9B5A0830FFF4}"/>
              </a:ext>
            </a:extLst>
          </p:cNvPr>
          <p:cNvSpPr txBox="1"/>
          <p:nvPr/>
        </p:nvSpPr>
        <p:spPr>
          <a:xfrm>
            <a:off x="6968183" y="6172908"/>
            <a:ext cx="478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7CEEF"/>
                </a:solidFill>
              </a:rPr>
              <a:t>Standardized column names and formats</a:t>
            </a:r>
          </a:p>
        </p:txBody>
      </p:sp>
    </p:spTree>
    <p:extLst>
      <p:ext uri="{BB962C8B-B14F-4D97-AF65-F5344CB8AC3E}">
        <p14:creationId xmlns:p14="http://schemas.microsoft.com/office/powerpoint/2010/main" val="746153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3C8A8-9A62-6B87-6261-B76666C24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1">
            <a:extLst>
              <a:ext uri="{FF2B5EF4-FFF2-40B4-BE49-F238E27FC236}">
                <a16:creationId xmlns:a16="http://schemas.microsoft.com/office/drawing/2014/main" id="{4A9932B1-501E-22EB-F54E-0AB7CD77E5B2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Picture 5" descr="A yellow and white pin&#10;&#10;AI-generated content may be incorrect.">
            <a:extLst>
              <a:ext uri="{FF2B5EF4-FFF2-40B4-BE49-F238E27FC236}">
                <a16:creationId xmlns:a16="http://schemas.microsoft.com/office/drawing/2014/main" id="{EAE5B361-646A-5976-4137-22876A37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54" y="629694"/>
            <a:ext cx="5202371" cy="5202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B4E9C7-D914-0CD9-28E0-385D960AA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r="911"/>
          <a:stretch/>
        </p:blipFill>
        <p:spPr>
          <a:xfrm>
            <a:off x="5086040" y="1689126"/>
            <a:ext cx="1745597" cy="177797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1401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8F02E-B11A-DC5A-424D-1713B34B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F8AA491E-C1DD-043D-997F-C72236D9B735}"/>
              </a:ext>
            </a:extLst>
          </p:cNvPr>
          <p:cNvSpPr/>
          <p:nvPr/>
        </p:nvSpPr>
        <p:spPr>
          <a:xfrm>
            <a:off x="11584" y="5572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EAAA68-1201-AAF0-B8FF-D3727763A1EC}"/>
              </a:ext>
            </a:extLst>
          </p:cNvPr>
          <p:cNvGrpSpPr/>
          <p:nvPr/>
        </p:nvGrpSpPr>
        <p:grpSpPr>
          <a:xfrm>
            <a:off x="7880552" y="87359"/>
            <a:ext cx="6129614" cy="6805781"/>
            <a:chOff x="3078238" y="1533878"/>
            <a:chExt cx="3287207" cy="4066356"/>
          </a:xfrm>
          <a:solidFill>
            <a:schemeClr val="accent3">
              <a:alpha val="40000"/>
            </a:schemeClr>
          </a:solidFill>
        </p:grpSpPr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BDD92FA-6734-2F89-50B4-D34185C9DFC8}"/>
                </a:ext>
              </a:extLst>
            </p:cNvPr>
            <p:cNvSpPr/>
            <p:nvPr/>
          </p:nvSpPr>
          <p:spPr>
            <a:xfrm rot="13450474" flipV="1">
              <a:off x="4291584" y="2528891"/>
              <a:ext cx="1771637" cy="1797070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DA162947-F92A-C8EA-2A7A-82F3CD9C5D4C}"/>
                </a:ext>
              </a:extLst>
            </p:cNvPr>
            <p:cNvSpPr/>
            <p:nvPr/>
          </p:nvSpPr>
          <p:spPr>
            <a:xfrm rot="13450474" flipV="1">
              <a:off x="3078238" y="2744885"/>
              <a:ext cx="1383595" cy="140345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75066132-0E37-0DD7-6639-B00A8C6DA4E3}"/>
                </a:ext>
              </a:extLst>
            </p:cNvPr>
            <p:cNvSpPr/>
            <p:nvPr/>
          </p:nvSpPr>
          <p:spPr>
            <a:xfrm rot="12919007" flipV="1">
              <a:off x="4431493" y="4343224"/>
              <a:ext cx="1239221" cy="1257010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BFACE647-35CC-D875-A1EB-4A1BEEBAE2DA}"/>
                </a:ext>
              </a:extLst>
            </p:cNvPr>
            <p:cNvSpPr/>
            <p:nvPr/>
          </p:nvSpPr>
          <p:spPr>
            <a:xfrm rot="13450474" flipV="1">
              <a:off x="3525298" y="4143739"/>
              <a:ext cx="1013980" cy="1028536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20" name="Oval 21">
              <a:extLst>
                <a:ext uri="{FF2B5EF4-FFF2-40B4-BE49-F238E27FC236}">
                  <a16:creationId xmlns:a16="http://schemas.microsoft.com/office/drawing/2014/main" id="{CF79F38C-2EB6-AB08-76EE-056C972A480F}"/>
                </a:ext>
              </a:extLst>
            </p:cNvPr>
            <p:cNvSpPr/>
            <p:nvPr/>
          </p:nvSpPr>
          <p:spPr>
            <a:xfrm rot="14249163" flipV="1">
              <a:off x="4612552" y="1637138"/>
              <a:ext cx="1129699" cy="923179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6FC82D56-2AD6-5E12-F182-6EF2E7017552}"/>
                </a:ext>
              </a:extLst>
            </p:cNvPr>
            <p:cNvSpPr/>
            <p:nvPr/>
          </p:nvSpPr>
          <p:spPr>
            <a:xfrm rot="13450474" flipV="1">
              <a:off x="5679220" y="3904645"/>
              <a:ext cx="686225" cy="696076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149063-6052-9388-149F-77CF1160395C}"/>
                </a:ext>
              </a:extLst>
            </p:cNvPr>
            <p:cNvSpPr/>
            <p:nvPr/>
          </p:nvSpPr>
          <p:spPr>
            <a:xfrm rot="13450474" flipV="1">
              <a:off x="3946940" y="2225366"/>
              <a:ext cx="686225" cy="696076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9C26C79A-80A0-3261-8895-5520D3691FD4}"/>
              </a:ext>
            </a:extLst>
          </p:cNvPr>
          <p:cNvSpPr/>
          <p:nvPr/>
        </p:nvSpPr>
        <p:spPr>
          <a:xfrm>
            <a:off x="7533845" y="5292713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CE18EB-8337-F423-AF36-454E31F2B3A4}"/>
              </a:ext>
            </a:extLst>
          </p:cNvPr>
          <p:cNvSpPr/>
          <p:nvPr/>
        </p:nvSpPr>
        <p:spPr>
          <a:xfrm>
            <a:off x="6953325" y="3575537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3045E5-EA48-F800-A4F0-B0E25A543D87}"/>
              </a:ext>
            </a:extLst>
          </p:cNvPr>
          <p:cNvSpPr/>
          <p:nvPr/>
        </p:nvSpPr>
        <p:spPr>
          <a:xfrm>
            <a:off x="7311509" y="1725100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DF2D42-BCB9-24E3-FC95-B9C11DE4A9A5}"/>
              </a:ext>
            </a:extLst>
          </p:cNvPr>
          <p:cNvSpPr txBox="1"/>
          <p:nvPr/>
        </p:nvSpPr>
        <p:spPr>
          <a:xfrm>
            <a:off x="4851487" y="246940"/>
            <a:ext cx="283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Assessment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D4ECB5-3B81-05A4-47E7-BD4C9CDCFF3E}"/>
              </a:ext>
            </a:extLst>
          </p:cNvPr>
          <p:cNvSpPr txBox="1"/>
          <p:nvPr/>
        </p:nvSpPr>
        <p:spPr>
          <a:xfrm>
            <a:off x="2289666" y="1859308"/>
            <a:ext cx="5123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Checked structure and schema of datasets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C5D0F9D-68AD-D613-E8F4-459938F1C7CC}"/>
              </a:ext>
            </a:extLst>
          </p:cNvPr>
          <p:cNvSpPr txBox="1"/>
          <p:nvPr/>
        </p:nvSpPr>
        <p:spPr>
          <a:xfrm>
            <a:off x="2697262" y="3737578"/>
            <a:ext cx="4485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Verified data types and consistency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6DC738-0099-1D65-CD57-43FE8D959F3C}"/>
              </a:ext>
            </a:extLst>
          </p:cNvPr>
          <p:cNvSpPr txBox="1"/>
          <p:nvPr/>
        </p:nvSpPr>
        <p:spPr>
          <a:xfrm>
            <a:off x="4940236" y="5473203"/>
            <a:ext cx="2991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quality metrics</a:t>
            </a: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43B07BD8-69B8-0A39-A8C9-3D495551A1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9341" y="5680935"/>
            <a:ext cx="482278" cy="3962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E378E88-9F0C-51FB-2571-47ADB289B6EF}"/>
              </a:ext>
            </a:extLst>
          </p:cNvPr>
          <p:cNvSpPr txBox="1"/>
          <p:nvPr/>
        </p:nvSpPr>
        <p:spPr>
          <a:xfrm>
            <a:off x="2963119" y="5941438"/>
            <a:ext cx="197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completeness</a:t>
            </a: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DBC25C7D-F919-8CAA-0AC7-5B1EEB46A2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9458" y="5984987"/>
            <a:ext cx="468238" cy="1833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9841E48-7948-BB3F-058E-49A21457E58E}"/>
              </a:ext>
            </a:extLst>
          </p:cNvPr>
          <p:cNvSpPr txBox="1"/>
          <p:nvPr/>
        </p:nvSpPr>
        <p:spPr>
          <a:xfrm>
            <a:off x="4940236" y="6363888"/>
            <a:ext cx="12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B8106A9C-903C-620A-8BFA-601E6AA41D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62962" y="5940491"/>
            <a:ext cx="484316" cy="2562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511FE3E-8736-C026-D4B5-B415E1B89630}"/>
              </a:ext>
            </a:extLst>
          </p:cNvPr>
          <p:cNvSpPr txBox="1"/>
          <p:nvPr/>
        </p:nvSpPr>
        <p:spPr>
          <a:xfrm>
            <a:off x="6162877" y="6317537"/>
            <a:ext cx="1717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uniqueness</a:t>
            </a:r>
          </a:p>
        </p:txBody>
      </p:sp>
      <p:pic>
        <p:nvPicPr>
          <p:cNvPr id="3" name="Picture 2" descr="A blue outline of a diagram&#10;&#10;AI-generated content may be incorrect.">
            <a:extLst>
              <a:ext uri="{FF2B5EF4-FFF2-40B4-BE49-F238E27FC236}">
                <a16:creationId xmlns:a16="http://schemas.microsoft.com/office/drawing/2014/main" id="{26090D64-CEE9-6375-D3AE-930972217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09" y="1845279"/>
            <a:ext cx="536763" cy="536763"/>
          </a:xfrm>
          <a:prstGeom prst="rect">
            <a:avLst/>
          </a:prstGeom>
        </p:spPr>
      </p:pic>
      <p:pic>
        <p:nvPicPr>
          <p:cNvPr id="5" name="Picture 4" descr="A colorful circle with a check mark&#10;&#10;AI-generated content may be incorrect.">
            <a:extLst>
              <a:ext uri="{FF2B5EF4-FFF2-40B4-BE49-F238E27FC236}">
                <a16:creationId xmlns:a16="http://schemas.microsoft.com/office/drawing/2014/main" id="{29F15752-4D21-1BDE-E689-43BFC4CB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02" y="5344665"/>
            <a:ext cx="596773" cy="596773"/>
          </a:xfrm>
          <a:prstGeom prst="rect">
            <a:avLst/>
          </a:prstGeom>
        </p:spPr>
      </p:pic>
      <p:pic>
        <p:nvPicPr>
          <p:cNvPr id="7" name="Picture 6" descr="A blue and white icon of a database&#10;&#10;AI-generated content may be incorrect.">
            <a:extLst>
              <a:ext uri="{FF2B5EF4-FFF2-40B4-BE49-F238E27FC236}">
                <a16:creationId xmlns:a16="http://schemas.microsoft.com/office/drawing/2014/main" id="{697B9027-EBA5-0958-C027-62746FAB4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14" y="3661371"/>
            <a:ext cx="578838" cy="5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9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6460-1287-233E-C399-3FC4EA6F2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F64E155-D752-DA25-AB84-529AFD32844F}"/>
              </a:ext>
            </a:extLst>
          </p:cNvPr>
          <p:cNvSpPr/>
          <p:nvPr/>
        </p:nvSpPr>
        <p:spPr>
          <a:xfrm>
            <a:off x="11584" y="5572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aphic 14">
            <a:extLst>
              <a:ext uri="{FF2B5EF4-FFF2-40B4-BE49-F238E27FC236}">
                <a16:creationId xmlns:a16="http://schemas.microsoft.com/office/drawing/2014/main" id="{53E0CB61-7E5A-19F4-D134-BB9163D0D8EB}"/>
              </a:ext>
            </a:extLst>
          </p:cNvPr>
          <p:cNvGrpSpPr/>
          <p:nvPr/>
        </p:nvGrpSpPr>
        <p:grpSpPr>
          <a:xfrm>
            <a:off x="852556" y="2059998"/>
            <a:ext cx="4578499" cy="3601067"/>
            <a:chOff x="2444748" y="555045"/>
            <a:chExt cx="7282048" cy="5727454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DCD3E8E-9B8F-36D9-2FD7-8EF3B7E2C8C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C894B8A-28B9-8A1D-7004-F24C6AA922B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8664A29-096B-4AF8-2B98-F8F71A48C312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5CF13AA-3C2D-3772-61DD-9FEC03C3216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E6CBC84-ED6F-9581-C625-99B155242C4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0FB1E4E-3BA2-9A1B-D9A1-4ED3E1CE723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5A1992B-21F1-C9AA-8B12-FF1B093251F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1386230-E47F-0FBB-BB5C-4FB58230437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57" name="Picture 15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5BA03E-9C92-8FEF-EB49-165DA0949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8" y="2288176"/>
            <a:ext cx="4169628" cy="2362019"/>
          </a:xfrm>
          <a:prstGeom prst="rect">
            <a:avLst/>
          </a:prstGeom>
        </p:spPr>
      </p:pic>
      <p:pic>
        <p:nvPicPr>
          <p:cNvPr id="162" name="Picture 161" descr="A red circle with a black exclamation mark&#10;&#10;AI-generated content may be incorrect.">
            <a:extLst>
              <a:ext uri="{FF2B5EF4-FFF2-40B4-BE49-F238E27FC236}">
                <a16:creationId xmlns:a16="http://schemas.microsoft.com/office/drawing/2014/main" id="{B357C5BA-2BB4-5FCD-C2CD-30164D696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08" y="3328987"/>
            <a:ext cx="200026" cy="200026"/>
          </a:xfrm>
          <a:prstGeom prst="rect">
            <a:avLst/>
          </a:prstGeom>
        </p:spPr>
      </p:pic>
      <p:sp>
        <p:nvSpPr>
          <p:cNvPr id="103" name="Round Same Side Corner Rectangle 9">
            <a:extLst>
              <a:ext uri="{FF2B5EF4-FFF2-40B4-BE49-F238E27FC236}">
                <a16:creationId xmlns:a16="http://schemas.microsoft.com/office/drawing/2014/main" id="{40906AED-CE31-A2C1-8003-65AD47B3DA6E}"/>
              </a:ext>
            </a:extLst>
          </p:cNvPr>
          <p:cNvSpPr/>
          <p:nvPr/>
        </p:nvSpPr>
        <p:spPr>
          <a:xfrm rot="8594075">
            <a:off x="3350404" y="1610219"/>
            <a:ext cx="2899571" cy="4670534"/>
          </a:xfrm>
          <a:custGeom>
            <a:avLst/>
            <a:gdLst/>
            <a:ahLst/>
            <a:cxnLst/>
            <a:rect l="l" t="t" r="r" b="b"/>
            <a:pathLst>
              <a:path w="2808349" h="4523596">
                <a:moveTo>
                  <a:pt x="567373" y="3851649"/>
                </a:moveTo>
                <a:cubicBezTo>
                  <a:pt x="971771" y="4313801"/>
                  <a:pt x="1674249" y="4360621"/>
                  <a:pt x="2136401" y="3956223"/>
                </a:cubicBezTo>
                <a:cubicBezTo>
                  <a:pt x="2598554" y="3551825"/>
                  <a:pt x="2645373" y="2849347"/>
                  <a:pt x="2240976" y="2387195"/>
                </a:cubicBezTo>
                <a:cubicBezTo>
                  <a:pt x="1836578" y="1925042"/>
                  <a:pt x="1134100" y="1878223"/>
                  <a:pt x="671947" y="2282621"/>
                </a:cubicBezTo>
                <a:cubicBezTo>
                  <a:pt x="209795" y="2687018"/>
                  <a:pt x="162975" y="3389496"/>
                  <a:pt x="567373" y="3851649"/>
                </a:cubicBezTo>
                <a:close/>
                <a:moveTo>
                  <a:pt x="347455" y="4044083"/>
                </a:moveTo>
                <a:cubicBezTo>
                  <a:pt x="-163221" y="3460474"/>
                  <a:pt x="-104097" y="2573380"/>
                  <a:pt x="479512" y="2062703"/>
                </a:cubicBezTo>
                <a:cubicBezTo>
                  <a:pt x="688143" y="1880145"/>
                  <a:pt x="935556" y="1770404"/>
                  <a:pt x="1190892" y="1732712"/>
                </a:cubicBezTo>
                <a:lnTo>
                  <a:pt x="1190892" y="228600"/>
                </a:lnTo>
                <a:cubicBezTo>
                  <a:pt x="1190892" y="102348"/>
                  <a:pt x="1293240" y="0"/>
                  <a:pt x="1419492" y="0"/>
                </a:cubicBezTo>
                <a:cubicBezTo>
                  <a:pt x="1545744" y="0"/>
                  <a:pt x="1648092" y="102348"/>
                  <a:pt x="1648092" y="228600"/>
                </a:cubicBezTo>
                <a:lnTo>
                  <a:pt x="1648092" y="1737288"/>
                </a:lnTo>
                <a:cubicBezTo>
                  <a:pt x="1952641" y="1790115"/>
                  <a:pt x="2241503" y="1944038"/>
                  <a:pt x="2460893" y="2194760"/>
                </a:cubicBezTo>
                <a:cubicBezTo>
                  <a:pt x="2971570" y="2778370"/>
                  <a:pt x="2912446" y="3665464"/>
                  <a:pt x="2328836" y="4176140"/>
                </a:cubicBezTo>
                <a:cubicBezTo>
                  <a:pt x="1745226" y="4686817"/>
                  <a:pt x="858132" y="4627693"/>
                  <a:pt x="347455" y="404408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1270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dirty="0"/>
          </a:p>
        </p:txBody>
      </p:sp>
      <p:sp>
        <p:nvSpPr>
          <p:cNvPr id="112" name="Oval 37">
            <a:extLst>
              <a:ext uri="{FF2B5EF4-FFF2-40B4-BE49-F238E27FC236}">
                <a16:creationId xmlns:a16="http://schemas.microsoft.com/office/drawing/2014/main" id="{7B4850C1-90A6-A8AA-280B-478ECC9B0191}"/>
              </a:ext>
            </a:extLst>
          </p:cNvPr>
          <p:cNvSpPr/>
          <p:nvPr/>
        </p:nvSpPr>
        <p:spPr>
          <a:xfrm>
            <a:off x="6689734" y="2116496"/>
            <a:ext cx="676755" cy="676755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3C69760-7B7E-DEC5-638D-C38283B268F4}"/>
              </a:ext>
            </a:extLst>
          </p:cNvPr>
          <p:cNvSpPr txBox="1"/>
          <p:nvPr/>
        </p:nvSpPr>
        <p:spPr>
          <a:xfrm>
            <a:off x="6726117" y="220640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A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4" name="Oval 40">
            <a:extLst>
              <a:ext uri="{FF2B5EF4-FFF2-40B4-BE49-F238E27FC236}">
                <a16:creationId xmlns:a16="http://schemas.microsoft.com/office/drawing/2014/main" id="{05F8BAA5-3EEF-4A2B-7A21-7CEC47DC8FF0}"/>
              </a:ext>
            </a:extLst>
          </p:cNvPr>
          <p:cNvSpPr/>
          <p:nvPr/>
        </p:nvSpPr>
        <p:spPr>
          <a:xfrm>
            <a:off x="6689734" y="3057966"/>
            <a:ext cx="676755" cy="676755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10993F-6116-31B1-D947-D360603CDC04}"/>
              </a:ext>
            </a:extLst>
          </p:cNvPr>
          <p:cNvSpPr txBox="1"/>
          <p:nvPr/>
        </p:nvSpPr>
        <p:spPr>
          <a:xfrm>
            <a:off x="6726117" y="3157423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B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6" name="Oval 43">
            <a:extLst>
              <a:ext uri="{FF2B5EF4-FFF2-40B4-BE49-F238E27FC236}">
                <a16:creationId xmlns:a16="http://schemas.microsoft.com/office/drawing/2014/main" id="{B4A7AE53-13A4-0789-6A49-74BB01DCAE13}"/>
              </a:ext>
            </a:extLst>
          </p:cNvPr>
          <p:cNvSpPr/>
          <p:nvPr/>
        </p:nvSpPr>
        <p:spPr>
          <a:xfrm>
            <a:off x="6689734" y="3999437"/>
            <a:ext cx="676755" cy="1584461"/>
          </a:xfrm>
          <a:prstGeom prst="rect">
            <a:avLst/>
          </a:prstGeom>
          <a:noFill/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EB8CBE-CCD0-4A4F-D5D5-69280C2D8AD7}"/>
              </a:ext>
            </a:extLst>
          </p:cNvPr>
          <p:cNvSpPr txBox="1"/>
          <p:nvPr/>
        </p:nvSpPr>
        <p:spPr>
          <a:xfrm>
            <a:off x="6699178" y="458140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C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29DCCAD-2F2E-48AD-F504-AF5DC1D46E58}"/>
              </a:ext>
            </a:extLst>
          </p:cNvPr>
          <p:cNvSpPr txBox="1"/>
          <p:nvPr/>
        </p:nvSpPr>
        <p:spPr>
          <a:xfrm>
            <a:off x="7569820" y="2286377"/>
            <a:ext cx="400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Identified missing data fields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A4C77CE-DFF9-34F8-065C-FE6BDB8C51E7}"/>
              </a:ext>
            </a:extLst>
          </p:cNvPr>
          <p:cNvSpPr txBox="1"/>
          <p:nvPr/>
        </p:nvSpPr>
        <p:spPr>
          <a:xfrm>
            <a:off x="7470010" y="3242454"/>
            <a:ext cx="447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Analyzed source (sensor failure, manual entry gaps)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1E884D9-78EF-B7E0-39B8-9919DC5A9C09}"/>
              </a:ext>
            </a:extLst>
          </p:cNvPr>
          <p:cNvSpPr txBox="1"/>
          <p:nvPr/>
        </p:nvSpPr>
        <p:spPr>
          <a:xfrm>
            <a:off x="7547874" y="4028598"/>
            <a:ext cx="400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Imputation techniques used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E7DDF33E-0088-40A8-B851-4B3CDCC57614}"/>
              </a:ext>
            </a:extLst>
          </p:cNvPr>
          <p:cNvSpPr/>
          <p:nvPr/>
        </p:nvSpPr>
        <p:spPr>
          <a:xfrm>
            <a:off x="3087793" y="2010680"/>
            <a:ext cx="2396065" cy="2374316"/>
          </a:xfrm>
          <a:prstGeom prst="flowChartConnector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2A1B50B-1441-B379-AA5A-F4F4FC858B08}"/>
              </a:ext>
            </a:extLst>
          </p:cNvPr>
          <p:cNvSpPr txBox="1"/>
          <p:nvPr/>
        </p:nvSpPr>
        <p:spPr>
          <a:xfrm>
            <a:off x="4943950" y="456518"/>
            <a:ext cx="322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Missing Values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BD0747-AB67-FEAB-9D82-96D0C62E4860}"/>
              </a:ext>
            </a:extLst>
          </p:cNvPr>
          <p:cNvSpPr txBox="1"/>
          <p:nvPr/>
        </p:nvSpPr>
        <p:spPr>
          <a:xfrm>
            <a:off x="7541852" y="4483890"/>
            <a:ext cx="301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Mean / Median replacement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4F0F230-CA1E-1E6B-70A6-4D00443CC108}"/>
              </a:ext>
            </a:extLst>
          </p:cNvPr>
          <p:cNvSpPr txBox="1"/>
          <p:nvPr/>
        </p:nvSpPr>
        <p:spPr>
          <a:xfrm>
            <a:off x="7541852" y="4872289"/>
            <a:ext cx="173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Forward fill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CB3CF78-7F92-C76D-FED1-B0828BAE8DE8}"/>
              </a:ext>
            </a:extLst>
          </p:cNvPr>
          <p:cNvSpPr txBox="1"/>
          <p:nvPr/>
        </p:nvSpPr>
        <p:spPr>
          <a:xfrm>
            <a:off x="7523165" y="5227953"/>
            <a:ext cx="346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Row removal when appropriate</a:t>
            </a:r>
          </a:p>
        </p:txBody>
      </p:sp>
      <p:pic>
        <p:nvPicPr>
          <p:cNvPr id="159" name="Picture 158" descr="A yellow and red bubble with a exclamation mark&#10;&#10;AI-generated content may be incorrect.">
            <a:extLst>
              <a:ext uri="{FF2B5EF4-FFF2-40B4-BE49-F238E27FC236}">
                <a16:creationId xmlns:a16="http://schemas.microsoft.com/office/drawing/2014/main" id="{2F035783-EDA8-D5D8-85D2-66433182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6967" y="2401621"/>
            <a:ext cx="686085" cy="651245"/>
          </a:xfrm>
          <a:prstGeom prst="rect">
            <a:avLst/>
          </a:prstGeom>
        </p:spPr>
      </p:pic>
      <p:pic>
        <p:nvPicPr>
          <p:cNvPr id="160" name="Picture 159" descr="A yellow and red bubble with a exclamation mark&#10;&#10;AI-generated content may be incorrect.">
            <a:extLst>
              <a:ext uri="{FF2B5EF4-FFF2-40B4-BE49-F238E27FC236}">
                <a16:creationId xmlns:a16="http://schemas.microsoft.com/office/drawing/2014/main" id="{5F343894-0324-1095-FE47-DE594514A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17" y="3348192"/>
            <a:ext cx="706396" cy="651245"/>
          </a:xfrm>
          <a:prstGeom prst="rect">
            <a:avLst/>
          </a:prstGeom>
        </p:spPr>
      </p:pic>
      <p:pic>
        <p:nvPicPr>
          <p:cNvPr id="165" name="Picture 164" descr="A red triangle with a exclamation mark&#10;&#10;AI-generated content may be incorrect.">
            <a:extLst>
              <a:ext uri="{FF2B5EF4-FFF2-40B4-BE49-F238E27FC236}">
                <a16:creationId xmlns:a16="http://schemas.microsoft.com/office/drawing/2014/main" id="{D4A50AA0-2094-ABED-C04F-058E7E0CC7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87" y="2294014"/>
            <a:ext cx="1581859" cy="1581859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160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Outliers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9A18E2C2-7569-4D80-BEF2-02ED0359B008}"/>
              </a:ext>
            </a:extLst>
          </p:cNvPr>
          <p:cNvGrpSpPr/>
          <p:nvPr/>
        </p:nvGrpSpPr>
        <p:grpSpPr>
          <a:xfrm>
            <a:off x="6964011" y="4884461"/>
            <a:ext cx="851918" cy="1155872"/>
            <a:chOff x="6558587" y="4528171"/>
            <a:chExt cx="851918" cy="11558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36F892-FF8C-47BC-8808-75713A24152F}"/>
                </a:ext>
              </a:extLst>
            </p:cNvPr>
            <p:cNvSpPr/>
            <p:nvPr/>
          </p:nvSpPr>
          <p:spPr>
            <a:xfrm>
              <a:off x="6558587" y="5404068"/>
              <a:ext cx="851918" cy="27997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5E9B20-DF12-49AB-9AF2-E29A709A5A31}"/>
                </a:ext>
              </a:extLst>
            </p:cNvPr>
            <p:cNvGrpSpPr/>
            <p:nvPr/>
          </p:nvGrpSpPr>
          <p:grpSpPr>
            <a:xfrm>
              <a:off x="6658600" y="4528171"/>
              <a:ext cx="651892" cy="1141361"/>
              <a:chOff x="4682109" y="4663903"/>
              <a:chExt cx="651892" cy="1141361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5EA2E6F-D9E9-4DE0-95CF-1279D2544191}"/>
                  </a:ext>
                </a:extLst>
              </p:cNvPr>
              <p:cNvSpPr/>
              <p:nvPr/>
            </p:nvSpPr>
            <p:spPr>
              <a:xfrm>
                <a:off x="4682109" y="5538916"/>
                <a:ext cx="651892" cy="25228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CA19214-F4EE-4E8E-9D67-AB40C3DABA38}"/>
                  </a:ext>
                </a:extLst>
              </p:cNvPr>
              <p:cNvSpPr/>
              <p:nvPr/>
            </p:nvSpPr>
            <p:spPr>
              <a:xfrm>
                <a:off x="4709764" y="5219329"/>
                <a:ext cx="585933" cy="5859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OffAxis1Top"/>
                <a:lightRig rig="threePt" dir="t"/>
              </a:scene3d>
              <a:sp3d extrusionH="1270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FD2813-772E-458F-8BC3-DAB26BFFF5B6}"/>
                  </a:ext>
                </a:extLst>
              </p:cNvPr>
              <p:cNvSpPr/>
              <p:nvPr/>
            </p:nvSpPr>
            <p:spPr>
              <a:xfrm>
                <a:off x="4732893" y="4663903"/>
                <a:ext cx="539675" cy="5396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isometricOffAxis1Top"/>
                <a:lightRig rig="threePt" dir="t"/>
              </a:scene3d>
              <a:sp3d extrusionH="584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42C020-97BE-4478-A2E9-CA4C452F4AA4}"/>
              </a:ext>
            </a:extLst>
          </p:cNvPr>
          <p:cNvGrpSpPr/>
          <p:nvPr/>
        </p:nvGrpSpPr>
        <p:grpSpPr>
          <a:xfrm>
            <a:off x="8157334" y="4224713"/>
            <a:ext cx="851918" cy="1792616"/>
            <a:chOff x="5445621" y="4014116"/>
            <a:chExt cx="851918" cy="17926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AA69F5C-E905-412B-AF1E-36FBC199F01E}"/>
                </a:ext>
              </a:extLst>
            </p:cNvPr>
            <p:cNvSpPr/>
            <p:nvPr/>
          </p:nvSpPr>
          <p:spPr>
            <a:xfrm>
              <a:off x="5445621" y="5526757"/>
              <a:ext cx="851918" cy="27997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BFD7330-BE68-4B3A-8310-96FA2E5E7502}"/>
                </a:ext>
              </a:extLst>
            </p:cNvPr>
            <p:cNvSpPr/>
            <p:nvPr/>
          </p:nvSpPr>
          <p:spPr>
            <a:xfrm>
              <a:off x="5504041" y="5529392"/>
              <a:ext cx="724287" cy="22616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27706A-3E81-40ED-972A-3A8E6288066B}"/>
                </a:ext>
              </a:extLst>
            </p:cNvPr>
            <p:cNvSpPr/>
            <p:nvPr/>
          </p:nvSpPr>
          <p:spPr>
            <a:xfrm>
              <a:off x="5569797" y="5219329"/>
              <a:ext cx="585933" cy="5859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D140BA-FC40-4BBB-9075-108BC5DFBB8A}"/>
                </a:ext>
              </a:extLst>
            </p:cNvPr>
            <p:cNvSpPr/>
            <p:nvPr/>
          </p:nvSpPr>
          <p:spPr>
            <a:xfrm>
              <a:off x="5592926" y="4014116"/>
              <a:ext cx="539675" cy="5396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27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20ECA2-B2F6-4D4A-880F-A276BF5B5661}"/>
              </a:ext>
            </a:extLst>
          </p:cNvPr>
          <p:cNvGrpSpPr/>
          <p:nvPr/>
        </p:nvGrpSpPr>
        <p:grpSpPr>
          <a:xfrm>
            <a:off x="9350657" y="3606257"/>
            <a:ext cx="851918" cy="2411072"/>
            <a:chOff x="6313909" y="3401667"/>
            <a:chExt cx="851918" cy="241107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58CA14-2815-4FE1-974C-0DF3A551D3AB}"/>
                </a:ext>
              </a:extLst>
            </p:cNvPr>
            <p:cNvSpPr/>
            <p:nvPr/>
          </p:nvSpPr>
          <p:spPr>
            <a:xfrm>
              <a:off x="6313909" y="5532764"/>
              <a:ext cx="851918" cy="27997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7607D8-C746-46E7-B691-1BA850D9B7B6}"/>
                </a:ext>
              </a:extLst>
            </p:cNvPr>
            <p:cNvSpPr/>
            <p:nvPr/>
          </p:nvSpPr>
          <p:spPr>
            <a:xfrm>
              <a:off x="6364074" y="5529391"/>
              <a:ext cx="724287" cy="22616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D19912-4275-4270-A5A1-CB115C6C6C19}"/>
                </a:ext>
              </a:extLst>
            </p:cNvPr>
            <p:cNvSpPr/>
            <p:nvPr/>
          </p:nvSpPr>
          <p:spPr>
            <a:xfrm>
              <a:off x="6429830" y="5219329"/>
              <a:ext cx="585933" cy="5859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51941D-1C24-4430-9BC1-E3EBF76350B8}"/>
                </a:ext>
              </a:extLst>
            </p:cNvPr>
            <p:cNvSpPr/>
            <p:nvPr/>
          </p:nvSpPr>
          <p:spPr>
            <a:xfrm>
              <a:off x="6452959" y="3401667"/>
              <a:ext cx="539675" cy="5396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905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AB4E1-524E-44BF-9F68-2DF2D5AFCE53}"/>
              </a:ext>
            </a:extLst>
          </p:cNvPr>
          <p:cNvGrpSpPr/>
          <p:nvPr/>
        </p:nvGrpSpPr>
        <p:grpSpPr>
          <a:xfrm>
            <a:off x="10543980" y="3006252"/>
            <a:ext cx="851918" cy="3003601"/>
            <a:chOff x="7182197" y="2797028"/>
            <a:chExt cx="851918" cy="30036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54626BB-48B0-41F5-992B-9D74532B1D3D}"/>
                </a:ext>
              </a:extLst>
            </p:cNvPr>
            <p:cNvSpPr/>
            <p:nvPr/>
          </p:nvSpPr>
          <p:spPr>
            <a:xfrm>
              <a:off x="7182197" y="5519721"/>
              <a:ext cx="851918" cy="27997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41A527-C83A-40FC-B650-D354D8FFE18C}"/>
                </a:ext>
              </a:extLst>
            </p:cNvPr>
            <p:cNvSpPr/>
            <p:nvPr/>
          </p:nvSpPr>
          <p:spPr>
            <a:xfrm>
              <a:off x="7224107" y="5524757"/>
              <a:ext cx="724287" cy="22616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1A5788-0B51-4C27-A0D6-88C5F5FC5F02}"/>
                </a:ext>
              </a:extLst>
            </p:cNvPr>
            <p:cNvSpPr/>
            <p:nvPr/>
          </p:nvSpPr>
          <p:spPr>
            <a:xfrm>
              <a:off x="7289863" y="5214695"/>
              <a:ext cx="585933" cy="5859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36E99C-4C89-435B-A25E-D0137592EF7F}"/>
                </a:ext>
              </a:extLst>
            </p:cNvPr>
            <p:cNvSpPr/>
            <p:nvPr/>
          </p:nvSpPr>
          <p:spPr>
            <a:xfrm>
              <a:off x="7312992" y="2797028"/>
              <a:ext cx="539675" cy="53967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254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62CCE7-478A-7914-5213-F36C8FB314AC}"/>
              </a:ext>
            </a:extLst>
          </p:cNvPr>
          <p:cNvSpPr/>
          <p:nvPr/>
        </p:nvSpPr>
        <p:spPr>
          <a:xfrm>
            <a:off x="8304638" y="3034279"/>
            <a:ext cx="539675" cy="539679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isometricOffAxis1Top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41" name="Picture 40" descr="A yellow triangle with a black exclamation mark&#10;&#10;AI-generated content may be incorrect.">
            <a:extLst>
              <a:ext uri="{FF2B5EF4-FFF2-40B4-BE49-F238E27FC236}">
                <a16:creationId xmlns:a16="http://schemas.microsoft.com/office/drawing/2014/main" id="{238B09CD-357D-1575-EAC4-64973E3AE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14" y="1740723"/>
            <a:ext cx="539679" cy="53967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6C54F7F-2BBC-2AA9-D00D-FA9497C1364F}"/>
              </a:ext>
            </a:extLst>
          </p:cNvPr>
          <p:cNvSpPr/>
          <p:nvPr/>
        </p:nvSpPr>
        <p:spPr>
          <a:xfrm>
            <a:off x="8304637" y="1864508"/>
            <a:ext cx="539675" cy="539679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isometricOffAxis1Top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806921-7140-670D-A0EB-3CFF791938D6}"/>
              </a:ext>
            </a:extLst>
          </p:cNvPr>
          <p:cNvSpPr/>
          <p:nvPr/>
        </p:nvSpPr>
        <p:spPr>
          <a:xfrm>
            <a:off x="8304636" y="701632"/>
            <a:ext cx="539675" cy="539679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isometricOffAxis1Top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14CD93-3175-3E04-ED65-7F69E7D4EA23}"/>
              </a:ext>
            </a:extLst>
          </p:cNvPr>
          <p:cNvSpPr/>
          <p:nvPr/>
        </p:nvSpPr>
        <p:spPr>
          <a:xfrm>
            <a:off x="8302632" y="-499639"/>
            <a:ext cx="539675" cy="539679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isometricOffAxis1Top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236B9D-CF7F-76ED-2308-F4DED3459CC6}"/>
              </a:ext>
            </a:extLst>
          </p:cNvPr>
          <p:cNvSpPr txBox="1"/>
          <p:nvPr/>
        </p:nvSpPr>
        <p:spPr>
          <a:xfrm>
            <a:off x="323529" y="1727663"/>
            <a:ext cx="679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 detected in production numbers, speed, and quality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36F945-94C6-DDDE-38C5-3330C0A467CD}"/>
              </a:ext>
            </a:extLst>
          </p:cNvPr>
          <p:cNvSpPr txBox="1"/>
          <p:nvPr/>
        </p:nvSpPr>
        <p:spPr>
          <a:xfrm>
            <a:off x="323529" y="2550536"/>
            <a:ext cx="595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 used: Boxplots, Z-score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8288A7-3618-B94F-D9DA-1B7DE7EC1A77}"/>
              </a:ext>
            </a:extLst>
          </p:cNvPr>
          <p:cNvSpPr txBox="1"/>
          <p:nvPr/>
        </p:nvSpPr>
        <p:spPr>
          <a:xfrm>
            <a:off x="323529" y="3361264"/>
            <a:ext cx="655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Evaluated whether outliers represent errors or real behavior</a:t>
            </a: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0037B-427A-15D3-E1D8-5D3FE49E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D5D7538-E366-AF69-08CB-9929E5533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39509"/>
            <a:ext cx="11896726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Fixes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2236F9-ED95-9DC8-6D26-61DD2D049D9D}"/>
              </a:ext>
            </a:extLst>
          </p:cNvPr>
          <p:cNvSpPr txBox="1"/>
          <p:nvPr/>
        </p:nvSpPr>
        <p:spPr>
          <a:xfrm>
            <a:off x="6757648" y="2020226"/>
            <a:ext cx="359933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Corrected inaccurate entries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0C020C-1CA9-67EB-BAB8-C751DB74C080}"/>
              </a:ext>
            </a:extLst>
          </p:cNvPr>
          <p:cNvSpPr txBox="1"/>
          <p:nvPr/>
        </p:nvSpPr>
        <p:spPr>
          <a:xfrm>
            <a:off x="6757647" y="2906529"/>
            <a:ext cx="359933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Replaced or capped extreme values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3DB876-44BE-B034-50EE-07B59E83FA95}"/>
              </a:ext>
            </a:extLst>
          </p:cNvPr>
          <p:cNvSpPr txBox="1"/>
          <p:nvPr/>
        </p:nvSpPr>
        <p:spPr>
          <a:xfrm>
            <a:off x="6757648" y="4292901"/>
            <a:ext cx="3599332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Improved field standardization &amp; formatting consistency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Graphic 14">
            <a:extLst>
              <a:ext uri="{FF2B5EF4-FFF2-40B4-BE49-F238E27FC236}">
                <a16:creationId xmlns:a16="http://schemas.microsoft.com/office/drawing/2014/main" id="{6972A369-D51D-CD1D-BB52-E57AF05E9D27}"/>
              </a:ext>
            </a:extLst>
          </p:cNvPr>
          <p:cNvGrpSpPr/>
          <p:nvPr/>
        </p:nvGrpSpPr>
        <p:grpSpPr>
          <a:xfrm>
            <a:off x="952547" y="2914492"/>
            <a:ext cx="3538433" cy="2783038"/>
            <a:chOff x="2444748" y="555045"/>
            <a:chExt cx="7282048" cy="572745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B1174B-346A-F4B4-3C5B-25A3CB7638F2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3997B0C-F9E6-7874-BB30-8D7866BE70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CD52831-3B34-A080-289C-4148E6B54F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67989DA-47DA-9B99-5039-0BB598E4C4EC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4A904F-2C59-EBF4-3EFB-605B0555CAE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C1DE4E6-D8D0-610B-ED1D-3C59993BDAA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51D3ABD-B8DB-D077-F5FB-E2BA05E85509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28A5720-3AC2-2C18-899E-1E5B65E09C8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8A2D20C-AE08-3D02-4C95-BA4C5AF3537A}"/>
              </a:ext>
            </a:extLst>
          </p:cNvPr>
          <p:cNvGrpSpPr/>
          <p:nvPr/>
        </p:nvGrpSpPr>
        <p:grpSpPr>
          <a:xfrm>
            <a:off x="2374625" y="3681861"/>
            <a:ext cx="707850" cy="719235"/>
            <a:chOff x="9271661" y="927087"/>
            <a:chExt cx="1690381" cy="1717565"/>
          </a:xfrm>
          <a:solidFill>
            <a:schemeClr val="accent2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9105105-54D0-F8F5-771F-9D1B843516DC}"/>
                </a:ext>
              </a:extLst>
            </p:cNvPr>
            <p:cNvSpPr/>
            <p:nvPr/>
          </p:nvSpPr>
          <p:spPr>
            <a:xfrm rot="2411044">
              <a:off x="9825722" y="927087"/>
              <a:ext cx="487932" cy="1717565"/>
            </a:xfrm>
            <a:custGeom>
              <a:avLst/>
              <a:gdLst>
                <a:gd name="connsiteX0" fmla="*/ 398295 w 480600"/>
                <a:gd name="connsiteY0" fmla="*/ 1046026 h 1345680"/>
                <a:gd name="connsiteX1" fmla="*/ 348313 w 480600"/>
                <a:gd name="connsiteY1" fmla="*/ 1015268 h 1345680"/>
                <a:gd name="connsiteX2" fmla="*/ 329088 w 480600"/>
                <a:gd name="connsiteY2" fmla="*/ 334738 h 1345680"/>
                <a:gd name="connsiteX3" fmla="*/ 379071 w 480600"/>
                <a:gd name="connsiteY3" fmla="*/ 303980 h 1345680"/>
                <a:gd name="connsiteX4" fmla="*/ 440588 w 480600"/>
                <a:gd name="connsiteY4" fmla="*/ 167489 h 1345680"/>
                <a:gd name="connsiteX5" fmla="*/ 430976 w 480600"/>
                <a:gd name="connsiteY5" fmla="*/ 109817 h 1345680"/>
                <a:gd name="connsiteX6" fmla="*/ 334856 w 480600"/>
                <a:gd name="connsiteY6" fmla="*/ 29076 h 1345680"/>
                <a:gd name="connsiteX7" fmla="*/ 309864 w 480600"/>
                <a:gd name="connsiteY7" fmla="*/ 54068 h 1345680"/>
                <a:gd name="connsiteX8" fmla="*/ 309864 w 480600"/>
                <a:gd name="connsiteY8" fmla="*/ 173256 h 1345680"/>
                <a:gd name="connsiteX9" fmla="*/ 271416 w 480600"/>
                <a:gd name="connsiteY9" fmla="*/ 211704 h 1345680"/>
                <a:gd name="connsiteX10" fmla="*/ 219512 w 480600"/>
                <a:gd name="connsiteY10" fmla="*/ 211704 h 1345680"/>
                <a:gd name="connsiteX11" fmla="*/ 181064 w 480600"/>
                <a:gd name="connsiteY11" fmla="*/ 173256 h 1345680"/>
                <a:gd name="connsiteX12" fmla="*/ 181064 w 480600"/>
                <a:gd name="connsiteY12" fmla="*/ 55990 h 1345680"/>
                <a:gd name="connsiteX13" fmla="*/ 156072 w 480600"/>
                <a:gd name="connsiteY13" fmla="*/ 30999 h 1345680"/>
                <a:gd name="connsiteX14" fmla="*/ 59952 w 480600"/>
                <a:gd name="connsiteY14" fmla="*/ 111740 h 1345680"/>
                <a:gd name="connsiteX15" fmla="*/ 50340 w 480600"/>
                <a:gd name="connsiteY15" fmla="*/ 169412 h 1345680"/>
                <a:gd name="connsiteX16" fmla="*/ 111857 w 480600"/>
                <a:gd name="connsiteY16" fmla="*/ 305902 h 1345680"/>
                <a:gd name="connsiteX17" fmla="*/ 161840 w 480600"/>
                <a:gd name="connsiteY17" fmla="*/ 336660 h 1345680"/>
                <a:gd name="connsiteX18" fmla="*/ 142616 w 480600"/>
                <a:gd name="connsiteY18" fmla="*/ 1017190 h 1345680"/>
                <a:gd name="connsiteX19" fmla="*/ 92633 w 480600"/>
                <a:gd name="connsiteY19" fmla="*/ 1047949 h 1345680"/>
                <a:gd name="connsiteX20" fmla="*/ 31116 w 480600"/>
                <a:gd name="connsiteY20" fmla="*/ 1184439 h 1345680"/>
                <a:gd name="connsiteX21" fmla="*/ 40728 w 480600"/>
                <a:gd name="connsiteY21" fmla="*/ 1242111 h 1345680"/>
                <a:gd name="connsiteX22" fmla="*/ 136848 w 480600"/>
                <a:gd name="connsiteY22" fmla="*/ 1322852 h 1345680"/>
                <a:gd name="connsiteX23" fmla="*/ 161840 w 480600"/>
                <a:gd name="connsiteY23" fmla="*/ 1297861 h 1345680"/>
                <a:gd name="connsiteX24" fmla="*/ 161840 w 480600"/>
                <a:gd name="connsiteY24" fmla="*/ 1178672 h 1345680"/>
                <a:gd name="connsiteX25" fmla="*/ 200288 w 480600"/>
                <a:gd name="connsiteY25" fmla="*/ 1140224 h 1345680"/>
                <a:gd name="connsiteX26" fmla="*/ 290640 w 480600"/>
                <a:gd name="connsiteY26" fmla="*/ 1140224 h 1345680"/>
                <a:gd name="connsiteX27" fmla="*/ 329088 w 480600"/>
                <a:gd name="connsiteY27" fmla="*/ 1178672 h 1345680"/>
                <a:gd name="connsiteX28" fmla="*/ 329088 w 480600"/>
                <a:gd name="connsiteY28" fmla="*/ 1297861 h 1345680"/>
                <a:gd name="connsiteX29" fmla="*/ 354080 w 480600"/>
                <a:gd name="connsiteY29" fmla="*/ 1322852 h 1345680"/>
                <a:gd name="connsiteX30" fmla="*/ 450200 w 480600"/>
                <a:gd name="connsiteY30" fmla="*/ 1242111 h 1345680"/>
                <a:gd name="connsiteX31" fmla="*/ 459812 w 480600"/>
                <a:gd name="connsiteY31" fmla="*/ 1184439 h 1345680"/>
                <a:gd name="connsiteX32" fmla="*/ 398295 w 480600"/>
                <a:gd name="connsiteY32" fmla="*/ 1046026 h 134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00" h="1345680">
                  <a:moveTo>
                    <a:pt x="398295" y="1046026"/>
                  </a:moveTo>
                  <a:lnTo>
                    <a:pt x="348313" y="1015268"/>
                  </a:lnTo>
                  <a:lnTo>
                    <a:pt x="329088" y="334738"/>
                  </a:lnTo>
                  <a:lnTo>
                    <a:pt x="379071" y="303980"/>
                  </a:lnTo>
                  <a:cubicBezTo>
                    <a:pt x="425209" y="275144"/>
                    <a:pt x="450200" y="221316"/>
                    <a:pt x="440588" y="167489"/>
                  </a:cubicBezTo>
                  <a:lnTo>
                    <a:pt x="430976" y="109817"/>
                  </a:lnTo>
                  <a:cubicBezTo>
                    <a:pt x="423286" y="63680"/>
                    <a:pt x="382916" y="29076"/>
                    <a:pt x="334856" y="29076"/>
                  </a:cubicBezTo>
                  <a:cubicBezTo>
                    <a:pt x="321399" y="29076"/>
                    <a:pt x="309864" y="40611"/>
                    <a:pt x="309864" y="54068"/>
                  </a:cubicBezTo>
                  <a:lnTo>
                    <a:pt x="309864" y="173256"/>
                  </a:lnTo>
                  <a:cubicBezTo>
                    <a:pt x="309864" y="194403"/>
                    <a:pt x="292563" y="211704"/>
                    <a:pt x="271416" y="211704"/>
                  </a:cubicBezTo>
                  <a:lnTo>
                    <a:pt x="219512" y="211704"/>
                  </a:lnTo>
                  <a:cubicBezTo>
                    <a:pt x="198365" y="211704"/>
                    <a:pt x="181064" y="194403"/>
                    <a:pt x="181064" y="173256"/>
                  </a:cubicBezTo>
                  <a:lnTo>
                    <a:pt x="181064" y="55990"/>
                  </a:lnTo>
                  <a:cubicBezTo>
                    <a:pt x="181064" y="42533"/>
                    <a:pt x="169529" y="30999"/>
                    <a:pt x="156072" y="30999"/>
                  </a:cubicBezTo>
                  <a:cubicBezTo>
                    <a:pt x="108012" y="30999"/>
                    <a:pt x="67642" y="65602"/>
                    <a:pt x="59952" y="111740"/>
                  </a:cubicBezTo>
                  <a:lnTo>
                    <a:pt x="50340" y="169412"/>
                  </a:lnTo>
                  <a:cubicBezTo>
                    <a:pt x="40728" y="223239"/>
                    <a:pt x="65720" y="277066"/>
                    <a:pt x="111857" y="305902"/>
                  </a:cubicBezTo>
                  <a:lnTo>
                    <a:pt x="161840" y="336660"/>
                  </a:lnTo>
                  <a:lnTo>
                    <a:pt x="142616" y="1017190"/>
                  </a:lnTo>
                  <a:lnTo>
                    <a:pt x="92633" y="1047949"/>
                  </a:lnTo>
                  <a:cubicBezTo>
                    <a:pt x="46496" y="1076785"/>
                    <a:pt x="21504" y="1130612"/>
                    <a:pt x="31116" y="1184439"/>
                  </a:cubicBezTo>
                  <a:lnTo>
                    <a:pt x="40728" y="1242111"/>
                  </a:lnTo>
                  <a:cubicBezTo>
                    <a:pt x="48418" y="1288249"/>
                    <a:pt x="88788" y="1322852"/>
                    <a:pt x="136848" y="1322852"/>
                  </a:cubicBezTo>
                  <a:cubicBezTo>
                    <a:pt x="150305" y="1322852"/>
                    <a:pt x="161840" y="1311317"/>
                    <a:pt x="161840" y="1297861"/>
                  </a:cubicBezTo>
                  <a:lnTo>
                    <a:pt x="161840" y="1178672"/>
                  </a:lnTo>
                  <a:cubicBezTo>
                    <a:pt x="161840" y="1157525"/>
                    <a:pt x="179141" y="1140224"/>
                    <a:pt x="200288" y="1140224"/>
                  </a:cubicBezTo>
                  <a:lnTo>
                    <a:pt x="290640" y="1140224"/>
                  </a:lnTo>
                  <a:cubicBezTo>
                    <a:pt x="311787" y="1140224"/>
                    <a:pt x="329088" y="1157525"/>
                    <a:pt x="329088" y="1178672"/>
                  </a:cubicBezTo>
                  <a:lnTo>
                    <a:pt x="329088" y="1297861"/>
                  </a:lnTo>
                  <a:cubicBezTo>
                    <a:pt x="329088" y="1311317"/>
                    <a:pt x="340623" y="1322852"/>
                    <a:pt x="354080" y="1322852"/>
                  </a:cubicBezTo>
                  <a:cubicBezTo>
                    <a:pt x="402140" y="1322852"/>
                    <a:pt x="442510" y="1288249"/>
                    <a:pt x="450200" y="1242111"/>
                  </a:cubicBezTo>
                  <a:lnTo>
                    <a:pt x="459812" y="1184439"/>
                  </a:lnTo>
                  <a:cubicBezTo>
                    <a:pt x="469424" y="1128689"/>
                    <a:pt x="446355" y="1074862"/>
                    <a:pt x="398295" y="1046026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ABAC110-2DD8-1D98-9369-5765505E373D}"/>
                </a:ext>
              </a:extLst>
            </p:cNvPr>
            <p:cNvSpPr/>
            <p:nvPr/>
          </p:nvSpPr>
          <p:spPr>
            <a:xfrm rot="18712925">
              <a:off x="9675227" y="1020217"/>
              <a:ext cx="883249" cy="1690381"/>
            </a:xfrm>
            <a:custGeom>
              <a:avLst/>
              <a:gdLst>
                <a:gd name="connsiteX0" fmla="*/ 335181 w 883249"/>
                <a:gd name="connsiteY0" fmla="*/ 0 h 1563687"/>
                <a:gd name="connsiteX1" fmla="*/ 631293 w 883249"/>
                <a:gd name="connsiteY1" fmla="*/ 0 h 1563687"/>
                <a:gd name="connsiteX2" fmla="*/ 665062 w 883249"/>
                <a:gd name="connsiteY2" fmla="*/ 49352 h 1563687"/>
                <a:gd name="connsiteX3" fmla="*/ 717011 w 883249"/>
                <a:gd name="connsiteY3" fmla="*/ 49352 h 1563687"/>
                <a:gd name="connsiteX4" fmla="*/ 750778 w 883249"/>
                <a:gd name="connsiteY4" fmla="*/ 0 h 1563687"/>
                <a:gd name="connsiteX5" fmla="*/ 844287 w 883249"/>
                <a:gd name="connsiteY5" fmla="*/ 0 h 1563687"/>
                <a:gd name="connsiteX6" fmla="*/ 883249 w 883249"/>
                <a:gd name="connsiteY6" fmla="*/ 111692 h 1563687"/>
                <a:gd name="connsiteX7" fmla="*/ 844287 w 883249"/>
                <a:gd name="connsiteY7" fmla="*/ 223384 h 1563687"/>
                <a:gd name="connsiteX8" fmla="*/ 750778 w 883249"/>
                <a:gd name="connsiteY8" fmla="*/ 223384 h 1563687"/>
                <a:gd name="connsiteX9" fmla="*/ 750777 w 883249"/>
                <a:gd name="connsiteY9" fmla="*/ 223384 h 1563687"/>
                <a:gd name="connsiteX10" fmla="*/ 748180 w 883249"/>
                <a:gd name="connsiteY10" fmla="*/ 223384 h 1563687"/>
                <a:gd name="connsiteX11" fmla="*/ 714413 w 883249"/>
                <a:gd name="connsiteY11" fmla="*/ 174032 h 1563687"/>
                <a:gd name="connsiteX12" fmla="*/ 665062 w 883249"/>
                <a:gd name="connsiteY12" fmla="*/ 174032 h 1563687"/>
                <a:gd name="connsiteX13" fmla="*/ 659785 w 883249"/>
                <a:gd name="connsiteY13" fmla="*/ 200372 h 1563687"/>
                <a:gd name="connsiteX14" fmla="*/ 631293 w 883249"/>
                <a:gd name="connsiteY14" fmla="*/ 223384 h 1563687"/>
                <a:gd name="connsiteX15" fmla="*/ 532589 w 883249"/>
                <a:gd name="connsiteY15" fmla="*/ 223384 h 1563687"/>
                <a:gd name="connsiteX16" fmla="*/ 532589 w 883249"/>
                <a:gd name="connsiteY16" fmla="*/ 737686 h 1563687"/>
                <a:gd name="connsiteX17" fmla="*/ 529992 w 883249"/>
                <a:gd name="connsiteY17" fmla="*/ 737686 h 1563687"/>
                <a:gd name="connsiteX18" fmla="*/ 529992 w 883249"/>
                <a:gd name="connsiteY18" fmla="*/ 748076 h 1563687"/>
                <a:gd name="connsiteX19" fmla="*/ 558564 w 883249"/>
                <a:gd name="connsiteY19" fmla="*/ 781843 h 1563687"/>
                <a:gd name="connsiteX20" fmla="*/ 581942 w 883249"/>
                <a:gd name="connsiteY20" fmla="*/ 1355888 h 1563687"/>
                <a:gd name="connsiteX21" fmla="*/ 537784 w 883249"/>
                <a:gd name="connsiteY21" fmla="*/ 1501346 h 1563687"/>
                <a:gd name="connsiteX22" fmla="*/ 467652 w 883249"/>
                <a:gd name="connsiteY22" fmla="*/ 1563687 h 1563687"/>
                <a:gd name="connsiteX23" fmla="*/ 397520 w 883249"/>
                <a:gd name="connsiteY23" fmla="*/ 1501346 h 1563687"/>
                <a:gd name="connsiteX24" fmla="*/ 353363 w 883249"/>
                <a:gd name="connsiteY24" fmla="*/ 1355888 h 1563687"/>
                <a:gd name="connsiteX25" fmla="*/ 376740 w 883249"/>
                <a:gd name="connsiteY25" fmla="*/ 781843 h 1563687"/>
                <a:gd name="connsiteX26" fmla="*/ 405313 w 883249"/>
                <a:gd name="connsiteY26" fmla="*/ 748076 h 1563687"/>
                <a:gd name="connsiteX27" fmla="*/ 405313 w 883249"/>
                <a:gd name="connsiteY27" fmla="*/ 225982 h 1563687"/>
                <a:gd name="connsiteX28" fmla="*/ 332583 w 883249"/>
                <a:gd name="connsiteY28" fmla="*/ 225982 h 1563687"/>
                <a:gd name="connsiteX29" fmla="*/ 327389 w 883249"/>
                <a:gd name="connsiteY29" fmla="*/ 223384 h 1563687"/>
                <a:gd name="connsiteX30" fmla="*/ 114395 w 883249"/>
                <a:gd name="connsiteY30" fmla="*/ 238969 h 1563687"/>
                <a:gd name="connsiteX31" fmla="*/ 41665 w 883249"/>
                <a:gd name="connsiteY31" fmla="*/ 277932 h 1563687"/>
                <a:gd name="connsiteX32" fmla="*/ 28678 w 883249"/>
                <a:gd name="connsiteY32" fmla="*/ 280529 h 1563687"/>
                <a:gd name="connsiteX33" fmla="*/ 2703 w 883249"/>
                <a:gd name="connsiteY33" fmla="*/ 262346 h 1563687"/>
                <a:gd name="connsiteX34" fmla="*/ 430 w 883249"/>
                <a:gd name="connsiteY34" fmla="*/ 245788 h 1563687"/>
                <a:gd name="connsiteX35" fmla="*/ 711 w 883249"/>
                <a:gd name="connsiteY35" fmla="*/ 245238 h 1563687"/>
                <a:gd name="connsiteX36" fmla="*/ 430 w 883249"/>
                <a:gd name="connsiteY36" fmla="*/ 243190 h 1563687"/>
                <a:gd name="connsiteX37" fmla="*/ 7897 w 883249"/>
                <a:gd name="connsiteY37" fmla="*/ 228579 h 1563687"/>
                <a:gd name="connsiteX38" fmla="*/ 54653 w 883249"/>
                <a:gd name="connsiteY38" fmla="*/ 176630 h 1563687"/>
                <a:gd name="connsiteX39" fmla="*/ 335181 w 883249"/>
                <a:gd name="connsiteY39" fmla="*/ 0 h 15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83249" h="1563687">
                  <a:moveTo>
                    <a:pt x="335181" y="0"/>
                  </a:moveTo>
                  <a:lnTo>
                    <a:pt x="631293" y="0"/>
                  </a:lnTo>
                  <a:cubicBezTo>
                    <a:pt x="646879" y="0"/>
                    <a:pt x="659866" y="5195"/>
                    <a:pt x="665062" y="49352"/>
                  </a:cubicBezTo>
                  <a:lnTo>
                    <a:pt x="717011" y="49352"/>
                  </a:lnTo>
                  <a:cubicBezTo>
                    <a:pt x="722205" y="5195"/>
                    <a:pt x="735193" y="0"/>
                    <a:pt x="750778" y="0"/>
                  </a:cubicBezTo>
                  <a:lnTo>
                    <a:pt x="844287" y="0"/>
                  </a:lnTo>
                  <a:cubicBezTo>
                    <a:pt x="865067" y="0"/>
                    <a:pt x="883249" y="36365"/>
                    <a:pt x="883249" y="111692"/>
                  </a:cubicBezTo>
                  <a:cubicBezTo>
                    <a:pt x="883249" y="187019"/>
                    <a:pt x="865067" y="223384"/>
                    <a:pt x="844287" y="223384"/>
                  </a:cubicBezTo>
                  <a:lnTo>
                    <a:pt x="750778" y="223384"/>
                  </a:lnTo>
                  <a:lnTo>
                    <a:pt x="750777" y="223384"/>
                  </a:lnTo>
                  <a:lnTo>
                    <a:pt x="748180" y="223384"/>
                  </a:lnTo>
                  <a:cubicBezTo>
                    <a:pt x="732596" y="223384"/>
                    <a:pt x="719608" y="218190"/>
                    <a:pt x="714413" y="174032"/>
                  </a:cubicBezTo>
                  <a:lnTo>
                    <a:pt x="665062" y="174032"/>
                  </a:lnTo>
                  <a:lnTo>
                    <a:pt x="659785" y="200372"/>
                  </a:lnTo>
                  <a:cubicBezTo>
                    <a:pt x="653210" y="220462"/>
                    <a:pt x="642982" y="223384"/>
                    <a:pt x="631293" y="223384"/>
                  </a:cubicBezTo>
                  <a:lnTo>
                    <a:pt x="532589" y="223384"/>
                  </a:lnTo>
                  <a:lnTo>
                    <a:pt x="532589" y="737686"/>
                  </a:lnTo>
                  <a:lnTo>
                    <a:pt x="529992" y="737686"/>
                  </a:lnTo>
                  <a:lnTo>
                    <a:pt x="529992" y="748076"/>
                  </a:lnTo>
                  <a:cubicBezTo>
                    <a:pt x="545576" y="750674"/>
                    <a:pt x="555967" y="763662"/>
                    <a:pt x="558564" y="781843"/>
                  </a:cubicBezTo>
                  <a:lnTo>
                    <a:pt x="581942" y="1355888"/>
                  </a:lnTo>
                  <a:cubicBezTo>
                    <a:pt x="584539" y="1410434"/>
                    <a:pt x="568954" y="1462384"/>
                    <a:pt x="537784" y="1501346"/>
                  </a:cubicBezTo>
                  <a:cubicBezTo>
                    <a:pt x="506614" y="1540309"/>
                    <a:pt x="514406" y="1563687"/>
                    <a:pt x="467652" y="1563687"/>
                  </a:cubicBezTo>
                  <a:cubicBezTo>
                    <a:pt x="420898" y="1563687"/>
                    <a:pt x="428690" y="1540309"/>
                    <a:pt x="397520" y="1501346"/>
                  </a:cubicBezTo>
                  <a:cubicBezTo>
                    <a:pt x="363753" y="1462384"/>
                    <a:pt x="348168" y="1407837"/>
                    <a:pt x="353363" y="1355888"/>
                  </a:cubicBezTo>
                  <a:lnTo>
                    <a:pt x="376740" y="781843"/>
                  </a:lnTo>
                  <a:cubicBezTo>
                    <a:pt x="376740" y="763662"/>
                    <a:pt x="389727" y="750674"/>
                    <a:pt x="405313" y="748076"/>
                  </a:cubicBezTo>
                  <a:lnTo>
                    <a:pt x="405313" y="225982"/>
                  </a:lnTo>
                  <a:lnTo>
                    <a:pt x="332583" y="225982"/>
                  </a:lnTo>
                  <a:lnTo>
                    <a:pt x="327389" y="223384"/>
                  </a:lnTo>
                  <a:cubicBezTo>
                    <a:pt x="241671" y="189617"/>
                    <a:pt x="197514" y="197409"/>
                    <a:pt x="114395" y="238969"/>
                  </a:cubicBezTo>
                  <a:lnTo>
                    <a:pt x="41665" y="277932"/>
                  </a:lnTo>
                  <a:cubicBezTo>
                    <a:pt x="39067" y="280529"/>
                    <a:pt x="33872" y="280529"/>
                    <a:pt x="28678" y="280529"/>
                  </a:cubicBezTo>
                  <a:cubicBezTo>
                    <a:pt x="18288" y="280529"/>
                    <a:pt x="7897" y="272737"/>
                    <a:pt x="2703" y="262346"/>
                  </a:cubicBezTo>
                  <a:cubicBezTo>
                    <a:pt x="106" y="257151"/>
                    <a:pt x="-544" y="251307"/>
                    <a:pt x="430" y="245788"/>
                  </a:cubicBezTo>
                  <a:lnTo>
                    <a:pt x="711" y="245238"/>
                  </a:lnTo>
                  <a:lnTo>
                    <a:pt x="430" y="243190"/>
                  </a:lnTo>
                  <a:cubicBezTo>
                    <a:pt x="1404" y="237670"/>
                    <a:pt x="4001" y="232475"/>
                    <a:pt x="7897" y="228579"/>
                  </a:cubicBezTo>
                  <a:lnTo>
                    <a:pt x="54653" y="176630"/>
                  </a:lnTo>
                  <a:cubicBezTo>
                    <a:pt x="145565" y="75327"/>
                    <a:pt x="207904" y="49352"/>
                    <a:pt x="335181" y="0"/>
                  </a:cubicBezTo>
                  <a:close/>
                </a:path>
              </a:pathLst>
            </a:custGeom>
            <a:grpFill/>
            <a:ln w="19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D0170D4-0DDF-EB83-7AB4-2E85A4B0CCF4}"/>
              </a:ext>
            </a:extLst>
          </p:cNvPr>
          <p:cNvSpPr/>
          <p:nvPr/>
        </p:nvSpPr>
        <p:spPr>
          <a:xfrm>
            <a:off x="1993367" y="3340574"/>
            <a:ext cx="1420880" cy="14129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C13F9B6-4F9E-BDD4-1351-A7CD0FFE75DF}"/>
              </a:ext>
            </a:extLst>
          </p:cNvPr>
          <p:cNvGrpSpPr/>
          <p:nvPr/>
        </p:nvGrpSpPr>
        <p:grpSpPr>
          <a:xfrm>
            <a:off x="3652567" y="1509931"/>
            <a:ext cx="1781788" cy="2593958"/>
            <a:chOff x="3941816" y="1814078"/>
            <a:chExt cx="1781788" cy="2593958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4023FAF-9745-5298-93AF-0CBF5A29CD40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F7211207-AEC5-D0F0-CFF3-5F4B7E171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E8D563C-32CF-4E0C-77AB-9F6FE83C6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27818669-B7C1-709C-E48B-3BE6534DD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0BCDFD1-FB9B-D885-80BE-D6C01813B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E1A014E-03E9-7791-4FDF-7376AEA93157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4" name="Chevron 2">
              <a:extLst>
                <a:ext uri="{FF2B5EF4-FFF2-40B4-BE49-F238E27FC236}">
                  <a16:creationId xmlns:a16="http://schemas.microsoft.com/office/drawing/2014/main" id="{5DE0F591-787E-D049-B442-DA9F172F76A0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5" name="Chevron 2">
              <a:extLst>
                <a:ext uri="{FF2B5EF4-FFF2-40B4-BE49-F238E27FC236}">
                  <a16:creationId xmlns:a16="http://schemas.microsoft.com/office/drawing/2014/main" id="{FD74C2F0-97DD-1319-2143-0FB1229FA720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6" name="Chevron 2">
              <a:extLst>
                <a:ext uri="{FF2B5EF4-FFF2-40B4-BE49-F238E27FC236}">
                  <a16:creationId xmlns:a16="http://schemas.microsoft.com/office/drawing/2014/main" id="{B47B3258-09FE-4012-7224-FBF0CD87EBBB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7" name="Chevron 2">
              <a:extLst>
                <a:ext uri="{FF2B5EF4-FFF2-40B4-BE49-F238E27FC236}">
                  <a16:creationId xmlns:a16="http://schemas.microsoft.com/office/drawing/2014/main" id="{04CE087D-C2CA-B986-76C6-992F2D6661D9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904FE-C78F-A95A-8EDC-2B36AB9B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1">
            <a:extLst>
              <a:ext uri="{FF2B5EF4-FFF2-40B4-BE49-F238E27FC236}">
                <a16:creationId xmlns:a16="http://schemas.microsoft.com/office/drawing/2014/main" id="{E5ECD223-57EF-5D5F-5FF8-9F97D81A1865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Picture 5" descr="A yellow and white pin&#10;&#10;AI-generated content may be incorrect.">
            <a:extLst>
              <a:ext uri="{FF2B5EF4-FFF2-40B4-BE49-F238E27FC236}">
                <a16:creationId xmlns:a16="http://schemas.microsoft.com/office/drawing/2014/main" id="{168AA7EF-7C85-20D4-BCFB-00716FA8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54" y="629694"/>
            <a:ext cx="5202371" cy="5202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DCB34-3AF6-ACCE-9FED-13C8CDC94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r="911"/>
          <a:stretch/>
        </p:blipFill>
        <p:spPr>
          <a:xfrm>
            <a:off x="5086040" y="1689126"/>
            <a:ext cx="1745597" cy="177797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65571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D3951-076B-C30D-B24A-656ECED0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029AE7-6DC8-BBFF-B389-A8486DFEE1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98FB273B-1442-7928-8A14-CACE85BB10CC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D074D-C4A3-EE47-DD47-23A3B78C5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" b="6280"/>
          <a:stretch/>
        </p:blipFill>
        <p:spPr>
          <a:xfrm>
            <a:off x="-2077605" y="-3482898"/>
            <a:ext cx="16347210" cy="14293974"/>
          </a:xfrm>
          <a:prstGeom prst="donut">
            <a:avLst>
              <a:gd name="adj" fmla="val 4815"/>
            </a:avLst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58A865-56D5-D5D2-6117-5D1FDE758766}"/>
              </a:ext>
            </a:extLst>
          </p:cNvPr>
          <p:cNvGrpSpPr/>
          <p:nvPr/>
        </p:nvGrpSpPr>
        <p:grpSpPr>
          <a:xfrm>
            <a:off x="0" y="189262"/>
            <a:ext cx="4214677" cy="400110"/>
            <a:chOff x="5680459" y="1530323"/>
            <a:chExt cx="5408022" cy="4737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D51D27D-4E72-A334-649C-79B18D9C12D6}"/>
                </a:ext>
              </a:extLst>
            </p:cNvPr>
            <p:cNvSpPr txBox="1"/>
            <p:nvPr/>
          </p:nvSpPr>
          <p:spPr>
            <a:xfrm>
              <a:off x="5680459" y="1584984"/>
              <a:ext cx="763624" cy="36440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C2DE3A-8FFC-53F1-E1E8-FE23A78166B3}"/>
                </a:ext>
              </a:extLst>
            </p:cNvPr>
            <p:cNvSpPr txBox="1"/>
            <p:nvPr/>
          </p:nvSpPr>
          <p:spPr>
            <a:xfrm>
              <a:off x="6444081" y="1530323"/>
              <a:ext cx="4644400" cy="47372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Dashboard &amp; Reporting</a:t>
              </a:r>
              <a:endParaRPr lang="ko-KR" altLang="en-US" sz="20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EB809B2-C32D-1070-2104-A697AD697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2" y="606013"/>
            <a:ext cx="11333317" cy="60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9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5816198A-7158-6DDB-86BE-DE6BF437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7" y="4115146"/>
            <a:ext cx="3515216" cy="235300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7B334C-5667-41D3-9A99-B1701F96DC50}"/>
              </a:ext>
            </a:extLst>
          </p:cNvPr>
          <p:cNvSpPr txBox="1">
            <a:spLocks/>
          </p:cNvSpPr>
          <p:nvPr/>
        </p:nvSpPr>
        <p:spPr>
          <a:xfrm>
            <a:off x="4722907" y="2197035"/>
            <a:ext cx="237744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cs typeface="Arial" pitchFamily="34" charset="0"/>
              </a:rPr>
              <a:t>Mahmoud </a:t>
            </a:r>
            <a:r>
              <a:rPr lang="en-US" sz="1600" dirty="0" err="1">
                <a:cs typeface="Arial" pitchFamily="34" charset="0"/>
              </a:rPr>
              <a:t>Abdellateif</a:t>
            </a:r>
            <a:endParaRPr lang="en-US" altLang="ko-KR" sz="1600" dirty="0"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930EFA-1792-4339-96F5-9BDA78111246}"/>
              </a:ext>
            </a:extLst>
          </p:cNvPr>
          <p:cNvSpPr txBox="1">
            <a:spLocks/>
          </p:cNvSpPr>
          <p:nvPr/>
        </p:nvSpPr>
        <p:spPr>
          <a:xfrm>
            <a:off x="4198555" y="2548384"/>
            <a:ext cx="3224070" cy="62545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Team Leader</a:t>
            </a:r>
          </a:p>
          <a:p>
            <a:r>
              <a:rPr lang="en-US" sz="1400" dirty="0"/>
              <a:t>Dashboard Design &amp; Visualization 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B6D6B0-6367-4EE3-9404-374E7ACDD16F}"/>
              </a:ext>
            </a:extLst>
          </p:cNvPr>
          <p:cNvSpPr txBox="1">
            <a:spLocks/>
          </p:cNvSpPr>
          <p:nvPr/>
        </p:nvSpPr>
        <p:spPr>
          <a:xfrm>
            <a:off x="8618130" y="2189369"/>
            <a:ext cx="210312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cs typeface="Arial" pitchFamily="34" charset="0"/>
              </a:rPr>
              <a:t>Omar Gaber</a:t>
            </a:r>
            <a:endParaRPr lang="en-US" altLang="ko-KR" sz="1600" dirty="0">
              <a:cs typeface="Arial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7D6D680-F2F7-4693-BE5B-001C17318A2F}"/>
              </a:ext>
            </a:extLst>
          </p:cNvPr>
          <p:cNvSpPr txBox="1">
            <a:spLocks/>
          </p:cNvSpPr>
          <p:nvPr/>
        </p:nvSpPr>
        <p:spPr>
          <a:xfrm>
            <a:off x="8181269" y="2530904"/>
            <a:ext cx="2920287" cy="650122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Analysis &amp; KPI Development</a:t>
            </a:r>
          </a:p>
          <a:p>
            <a:r>
              <a:rPr lang="en-US" sz="1400" dirty="0"/>
              <a:t>&amp; Presentation 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12" name="Text Placeholder 2048">
            <a:extLst>
              <a:ext uri="{FF2B5EF4-FFF2-40B4-BE49-F238E27FC236}">
                <a16:creationId xmlns:a16="http://schemas.microsoft.com/office/drawing/2014/main" id="{E9645C85-54F7-4CE0-8F92-45D3A4CF50A1}"/>
              </a:ext>
            </a:extLst>
          </p:cNvPr>
          <p:cNvSpPr txBox="1">
            <a:spLocks/>
          </p:cNvSpPr>
          <p:nvPr/>
        </p:nvSpPr>
        <p:spPr>
          <a:xfrm>
            <a:off x="4827180" y="5319470"/>
            <a:ext cx="201168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>
                <a:cs typeface="Arial" pitchFamily="34" charset="0"/>
              </a:rPr>
              <a:t>Meryhan</a:t>
            </a:r>
            <a:r>
              <a:rPr lang="en-US" altLang="ko-KR" sz="1600" dirty="0">
                <a:cs typeface="Arial" pitchFamily="34" charset="0"/>
              </a:rPr>
              <a:t> Makram</a:t>
            </a:r>
          </a:p>
        </p:txBody>
      </p:sp>
      <p:sp>
        <p:nvSpPr>
          <p:cNvPr id="13" name="Text Placeholder 2053">
            <a:extLst>
              <a:ext uri="{FF2B5EF4-FFF2-40B4-BE49-F238E27FC236}">
                <a16:creationId xmlns:a16="http://schemas.microsoft.com/office/drawing/2014/main" id="{9B56AB37-100B-4780-84BE-7D1DE1D2D9A5}"/>
              </a:ext>
            </a:extLst>
          </p:cNvPr>
          <p:cNvSpPr txBox="1">
            <a:spLocks/>
          </p:cNvSpPr>
          <p:nvPr/>
        </p:nvSpPr>
        <p:spPr>
          <a:xfrm>
            <a:off x="4927375" y="5734890"/>
            <a:ext cx="1836028" cy="46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Analysis &amp; KPI Development </a:t>
            </a:r>
            <a:endParaRPr lang="ko-KR" altLang="en-US" sz="1400" dirty="0"/>
          </a:p>
        </p:txBody>
      </p:sp>
      <p:sp>
        <p:nvSpPr>
          <p:cNvPr id="14" name="Text Placeholder 2054">
            <a:extLst>
              <a:ext uri="{FF2B5EF4-FFF2-40B4-BE49-F238E27FC236}">
                <a16:creationId xmlns:a16="http://schemas.microsoft.com/office/drawing/2014/main" id="{07D8BC2A-244F-4830-BB53-9D3B0B8F6D4F}"/>
              </a:ext>
            </a:extLst>
          </p:cNvPr>
          <p:cNvSpPr txBox="1">
            <a:spLocks/>
          </p:cNvSpPr>
          <p:nvPr/>
        </p:nvSpPr>
        <p:spPr>
          <a:xfrm>
            <a:off x="8795413" y="5319470"/>
            <a:ext cx="169200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cs typeface="Arial" pitchFamily="34" charset="0"/>
              </a:rPr>
              <a:t>Samar Salah</a:t>
            </a:r>
          </a:p>
        </p:txBody>
      </p:sp>
      <p:sp>
        <p:nvSpPr>
          <p:cNvPr id="15" name="Text Placeholder 2056">
            <a:extLst>
              <a:ext uri="{FF2B5EF4-FFF2-40B4-BE49-F238E27FC236}">
                <a16:creationId xmlns:a16="http://schemas.microsoft.com/office/drawing/2014/main" id="{CBBD8672-F039-4C13-8A32-81B309D2C00E}"/>
              </a:ext>
            </a:extLst>
          </p:cNvPr>
          <p:cNvSpPr txBox="1">
            <a:spLocks/>
          </p:cNvSpPr>
          <p:nvPr/>
        </p:nvSpPr>
        <p:spPr>
          <a:xfrm>
            <a:off x="8399888" y="5777695"/>
            <a:ext cx="2483048" cy="46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Collection &amp; Cleaning </a:t>
            </a:r>
            <a:endParaRPr lang="ko-KR" altLang="en-US" sz="1400" dirty="0"/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D4341535-6039-871A-A9C4-73437C890EDF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1992"/>
          <a:stretch/>
        </p:blipFill>
        <p:spPr/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DDCBF2D2-ADD0-B4F0-D780-6F662CBE26BF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379"/>
          <a:stretch/>
        </p:blipFill>
        <p:spPr>
          <a:xfrm>
            <a:off x="8784020" y="3485985"/>
            <a:ext cx="1741740" cy="17550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D5365D-B488-0DAF-B672-61E430B2CA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177"/>
          <a:stretch>
            <a:fillRect/>
          </a:stretch>
        </p:blipFill>
        <p:spPr>
          <a:xfrm>
            <a:off x="59881" y="369486"/>
            <a:ext cx="3886742" cy="30595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1C82C0-8A79-1857-11E7-A1C2EFE2A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093"/>
          <a:stretch>
            <a:fillRect/>
          </a:stretch>
        </p:blipFill>
        <p:spPr>
          <a:xfrm>
            <a:off x="355978" y="3513978"/>
            <a:ext cx="3553321" cy="2974536"/>
          </a:xfrm>
          <a:prstGeom prst="rect">
            <a:avLst/>
          </a:prstGeom>
        </p:spPr>
      </p:pic>
      <p:sp>
        <p:nvSpPr>
          <p:cNvPr id="7" name="Text Placeholder 2058">
            <a:extLst>
              <a:ext uri="{FF2B5EF4-FFF2-40B4-BE49-F238E27FC236}">
                <a16:creationId xmlns:a16="http://schemas.microsoft.com/office/drawing/2014/main" id="{376B3904-7DE8-410B-B0BC-3D0F6F51B1CC}"/>
              </a:ext>
            </a:extLst>
          </p:cNvPr>
          <p:cNvSpPr txBox="1">
            <a:spLocks/>
          </p:cNvSpPr>
          <p:nvPr/>
        </p:nvSpPr>
        <p:spPr>
          <a:xfrm>
            <a:off x="3391637" y="151797"/>
            <a:ext cx="1460281" cy="8690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>
                <a:solidFill>
                  <a:schemeClr val="accent1"/>
                </a:solidFill>
              </a:rPr>
              <a:t>Our</a:t>
            </a:r>
            <a:endParaRPr lang="ko-KR" altLang="en-US" sz="54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F35B1C-2951-192A-5603-9D1C8CBE3EBD}"/>
              </a:ext>
            </a:extLst>
          </p:cNvPr>
          <p:cNvSpPr txBox="1"/>
          <p:nvPr/>
        </p:nvSpPr>
        <p:spPr>
          <a:xfrm>
            <a:off x="6838860" y="97482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</a:rPr>
              <a:t>Team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B362ED-A793-8808-52E5-5443D9433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744" y="349121"/>
            <a:ext cx="1755050" cy="1755050"/>
          </a:xfrm>
          <a:prstGeom prst="rect">
            <a:avLst/>
          </a:prstGeom>
        </p:spPr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07306CA8-562A-C06C-43D5-80343EA4F096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 b="719"/>
          <a:stretch/>
        </p:blipFill>
        <p:spPr>
          <a:xfrm>
            <a:off x="1235696" y="3530244"/>
            <a:ext cx="1780666" cy="1755050"/>
          </a:xfr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289ED98-B185-0C0A-7DA9-E47D489D0E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371" y="3503647"/>
            <a:ext cx="1482438" cy="1755050"/>
          </a:xfrm>
          <a:prstGeom prst="rect">
            <a:avLst/>
          </a:prstGeo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F70C354D-9D17-660D-0D15-3E8EEFED271C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1992"/>
          <a:stretch/>
        </p:blipFill>
        <p:spPr>
          <a:xfrm>
            <a:off x="8784020" y="352527"/>
            <a:ext cx="1741740" cy="1755050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C09B18-F196-BC8C-5EB1-F80985C20F58}"/>
              </a:ext>
            </a:extLst>
          </p:cNvPr>
          <p:cNvSpPr/>
          <p:nvPr/>
        </p:nvSpPr>
        <p:spPr>
          <a:xfrm>
            <a:off x="854257" y="2189368"/>
            <a:ext cx="2453951" cy="8881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F3E58C-FAFA-2CCF-F864-6F327DB9DA8C}"/>
              </a:ext>
            </a:extLst>
          </p:cNvPr>
          <p:cNvSpPr/>
          <p:nvPr/>
        </p:nvSpPr>
        <p:spPr>
          <a:xfrm>
            <a:off x="1015987" y="5333612"/>
            <a:ext cx="2453951" cy="8881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056">
            <a:extLst>
              <a:ext uri="{FF2B5EF4-FFF2-40B4-BE49-F238E27FC236}">
                <a16:creationId xmlns:a16="http://schemas.microsoft.com/office/drawing/2014/main" id="{2854E3ED-56E7-72C4-5850-604C1E9EE96F}"/>
              </a:ext>
            </a:extLst>
          </p:cNvPr>
          <p:cNvSpPr txBox="1">
            <a:spLocks/>
          </p:cNvSpPr>
          <p:nvPr/>
        </p:nvSpPr>
        <p:spPr>
          <a:xfrm>
            <a:off x="908589" y="2616606"/>
            <a:ext cx="2483048" cy="46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Collection &amp; Cleaning </a:t>
            </a:r>
            <a:endParaRPr lang="ko-KR" altLang="en-US" sz="1400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27CFEA9-B7BA-F8C3-308D-141C7A4317EA}"/>
              </a:ext>
            </a:extLst>
          </p:cNvPr>
          <p:cNvSpPr txBox="1">
            <a:spLocks/>
          </p:cNvSpPr>
          <p:nvPr/>
        </p:nvSpPr>
        <p:spPr>
          <a:xfrm>
            <a:off x="1054689" y="2238615"/>
            <a:ext cx="228600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cs typeface="Arial" pitchFamily="34" charset="0"/>
              </a:rPr>
              <a:t>Abdelazim Mohamed</a:t>
            </a:r>
            <a:endParaRPr lang="en-US" altLang="ko-KR" sz="1600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A8BACE-AD99-C784-B7F7-12DFCD061DC1}"/>
              </a:ext>
            </a:extLst>
          </p:cNvPr>
          <p:cNvSpPr txBox="1"/>
          <p:nvPr/>
        </p:nvSpPr>
        <p:spPr>
          <a:xfrm>
            <a:off x="653329" y="5886462"/>
            <a:ext cx="289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 Design &amp; Visualization</a:t>
            </a:r>
          </a:p>
        </p:txBody>
      </p:sp>
      <p:sp>
        <p:nvSpPr>
          <p:cNvPr id="28" name="Text Placeholder 2048">
            <a:extLst>
              <a:ext uri="{FF2B5EF4-FFF2-40B4-BE49-F238E27FC236}">
                <a16:creationId xmlns:a16="http://schemas.microsoft.com/office/drawing/2014/main" id="{08CE80B5-FACC-D72F-EBF0-EB3FCECD2783}"/>
              </a:ext>
            </a:extLst>
          </p:cNvPr>
          <p:cNvSpPr txBox="1">
            <a:spLocks/>
          </p:cNvSpPr>
          <p:nvPr/>
        </p:nvSpPr>
        <p:spPr>
          <a:xfrm>
            <a:off x="1144273" y="5313247"/>
            <a:ext cx="201168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>
                <a:cs typeface="Arial" pitchFamily="34" charset="0"/>
              </a:rPr>
              <a:t>esraa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galal</a:t>
            </a:r>
            <a:endParaRPr lang="en-US" altLang="ko-KR" sz="1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C88C-B50D-3439-CC2D-D3D45805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482E9F-7600-E059-5FC1-381E34CF36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1FFD862A-98F5-CB9B-972E-9A82426134CD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CA16A-976E-C8BE-5C19-B19B46930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" b="6280"/>
          <a:stretch/>
        </p:blipFill>
        <p:spPr>
          <a:xfrm>
            <a:off x="-2077605" y="-3482898"/>
            <a:ext cx="16347210" cy="14293974"/>
          </a:xfrm>
          <a:prstGeom prst="donut">
            <a:avLst>
              <a:gd name="adj" fmla="val 4815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3B3951-9645-000A-F5FC-8CDE74D1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7" y="363626"/>
            <a:ext cx="11786306" cy="61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2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0DDE-C81B-1272-CC33-ED93D4B4C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4658A-2109-0562-45F9-1F960EAD2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43F71D1A-1EBB-002D-A507-8F3B67E4F412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160D3-E3B0-18C6-E234-BF458FDC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" b="6280"/>
          <a:stretch/>
        </p:blipFill>
        <p:spPr>
          <a:xfrm>
            <a:off x="-2077605" y="-3482898"/>
            <a:ext cx="16347210" cy="14293974"/>
          </a:xfrm>
          <a:prstGeom prst="donut">
            <a:avLst>
              <a:gd name="adj" fmla="val 4815"/>
            </a:avLst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A4089B-F450-EF39-E570-D095B8703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394038"/>
            <a:ext cx="11715453" cy="61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95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6F591-127E-DB23-BAD0-18EC2D18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83EF7F-56D5-9ABC-5EE5-0F3744C303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BA165F14-52B5-D48A-C1BA-497E8022D7C7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7D140-A59E-5D27-B062-61F6A868C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" b="6280"/>
          <a:stretch/>
        </p:blipFill>
        <p:spPr>
          <a:xfrm>
            <a:off x="-2077605" y="-3482898"/>
            <a:ext cx="16347210" cy="14293974"/>
          </a:xfrm>
          <a:prstGeom prst="donut">
            <a:avLst>
              <a:gd name="adj" fmla="val 4815"/>
            </a:avLst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4191F-DB3A-61CD-1497-E8C1D5C1C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3" y="371177"/>
            <a:ext cx="11679118" cy="613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8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2B77C-2D42-D422-E23A-C3B69813A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4ABE6-AE0B-C11B-45EA-DA19B153E5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8BC7B485-9F16-363F-7BE5-E47A1CCB5A05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87FF4-7906-A2DB-346A-2B28A270A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" b="6280"/>
          <a:stretch/>
        </p:blipFill>
        <p:spPr>
          <a:xfrm>
            <a:off x="-2077605" y="-3482898"/>
            <a:ext cx="16347210" cy="14293974"/>
          </a:xfrm>
          <a:prstGeom prst="donut">
            <a:avLst>
              <a:gd name="adj" fmla="val 4815"/>
            </a:avLst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EDCAB34-1675-0C86-1A37-01D4881E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3" y="378863"/>
            <a:ext cx="11628082" cy="61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3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21F6-9596-A1C4-0456-8D71A1B6B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1">
            <a:extLst>
              <a:ext uri="{FF2B5EF4-FFF2-40B4-BE49-F238E27FC236}">
                <a16:creationId xmlns:a16="http://schemas.microsoft.com/office/drawing/2014/main" id="{6C0B1D2C-1D59-2951-0D28-81C52D243B1C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Picture 5" descr="A yellow and white pin&#10;&#10;AI-generated content may be incorrect.">
            <a:extLst>
              <a:ext uri="{FF2B5EF4-FFF2-40B4-BE49-F238E27FC236}">
                <a16:creationId xmlns:a16="http://schemas.microsoft.com/office/drawing/2014/main" id="{3DE9E64A-6F38-D218-E2A9-4B2D3FF9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54" y="629694"/>
            <a:ext cx="5202371" cy="5202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FA9A72-F323-1E26-711D-8BAF914BB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r="911"/>
          <a:stretch/>
        </p:blipFill>
        <p:spPr>
          <a:xfrm>
            <a:off x="5086040" y="1689126"/>
            <a:ext cx="1745597" cy="177797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51693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048" y="632131"/>
            <a:ext cx="11573197" cy="724247"/>
          </a:xfrm>
        </p:spPr>
        <p:txBody>
          <a:bodyPr/>
          <a:lstStyle/>
          <a:p>
            <a:r>
              <a:rPr lang="en-US" sz="3600" dirty="0"/>
              <a:t>Recommendations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9CA0F8F-37AF-410D-9EE2-94BF9D732B60}"/>
              </a:ext>
            </a:extLst>
          </p:cNvPr>
          <p:cNvSpPr/>
          <p:nvPr/>
        </p:nvSpPr>
        <p:spPr>
          <a:xfrm flipV="1">
            <a:off x="8131076" y="2815054"/>
            <a:ext cx="1702368" cy="1653962"/>
          </a:xfrm>
          <a:prstGeom prst="parallelogram">
            <a:avLst>
              <a:gd name="adj" fmla="val 36926"/>
            </a:avLst>
          </a:prstGeom>
          <a:gradFill>
            <a:gsLst>
              <a:gs pos="2000">
                <a:schemeClr val="accent4">
                  <a:lumMod val="90000"/>
                  <a:lumOff val="1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4F7883A7-1D7B-4A10-A298-96015B8737D0}"/>
              </a:ext>
            </a:extLst>
          </p:cNvPr>
          <p:cNvSpPr/>
          <p:nvPr/>
        </p:nvSpPr>
        <p:spPr>
          <a:xfrm flipV="1">
            <a:off x="6215089" y="3322678"/>
            <a:ext cx="1716567" cy="1568316"/>
          </a:xfrm>
          <a:prstGeom prst="parallelogram">
            <a:avLst>
              <a:gd name="adj" fmla="val 39403"/>
            </a:avLst>
          </a:prstGeom>
          <a:gradFill>
            <a:gsLst>
              <a:gs pos="2000">
                <a:schemeClr val="accent3">
                  <a:lumMod val="80000"/>
                </a:schemeClr>
              </a:gs>
              <a:gs pos="100000">
                <a:schemeClr val="accent3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C7988D7-4D2B-4EBB-A52D-2E3B6E26E334}"/>
              </a:ext>
            </a:extLst>
          </p:cNvPr>
          <p:cNvSpPr/>
          <p:nvPr/>
        </p:nvSpPr>
        <p:spPr>
          <a:xfrm flipV="1">
            <a:off x="2456508" y="4333220"/>
            <a:ext cx="1628191" cy="1569455"/>
          </a:xfrm>
          <a:prstGeom prst="parallelogram">
            <a:avLst>
              <a:gd name="adj" fmla="val 34716"/>
            </a:avLst>
          </a:prstGeom>
          <a:gradFill>
            <a:gsLst>
              <a:gs pos="2000">
                <a:schemeClr val="accent1">
                  <a:lumMod val="6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12360C4-4C45-4E37-BD19-53C45DD4FCC0}"/>
              </a:ext>
            </a:extLst>
          </p:cNvPr>
          <p:cNvSpPr/>
          <p:nvPr/>
        </p:nvSpPr>
        <p:spPr>
          <a:xfrm flipV="1">
            <a:off x="4308026" y="3826732"/>
            <a:ext cx="1695477" cy="1571887"/>
          </a:xfrm>
          <a:prstGeom prst="parallelogram">
            <a:avLst>
              <a:gd name="adj" fmla="val 38738"/>
            </a:avLst>
          </a:prstGeom>
          <a:gradFill>
            <a:gsLst>
              <a:gs pos="2000">
                <a:schemeClr val="accent2">
                  <a:lumMod val="7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1780B3C-41AA-456F-91C6-BF0B09F0692C}"/>
              </a:ext>
            </a:extLst>
          </p:cNvPr>
          <p:cNvSpPr/>
          <p:nvPr/>
        </p:nvSpPr>
        <p:spPr>
          <a:xfrm>
            <a:off x="2998612" y="3826734"/>
            <a:ext cx="2395502" cy="2075942"/>
          </a:xfrm>
          <a:prstGeom prst="parallelogram">
            <a:avLst>
              <a:gd name="adj" fmla="val 63007"/>
            </a:avLst>
          </a:prstGeom>
          <a:gradFill>
            <a:gsLst>
              <a:gs pos="2000">
                <a:schemeClr val="accent2">
                  <a:lumMod val="9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CE90BE3-14F1-4818-B33C-FCD5D331DE30}"/>
              </a:ext>
            </a:extLst>
          </p:cNvPr>
          <p:cNvSpPr/>
          <p:nvPr/>
        </p:nvSpPr>
        <p:spPr>
          <a:xfrm>
            <a:off x="4912564" y="3322678"/>
            <a:ext cx="2395502" cy="2075942"/>
          </a:xfrm>
          <a:prstGeom prst="parallelogram">
            <a:avLst>
              <a:gd name="adj" fmla="val 63007"/>
            </a:avLst>
          </a:prstGeom>
          <a:gradFill>
            <a:gsLst>
              <a:gs pos="2000">
                <a:schemeClr val="accent3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B7D8CF12-73BA-45C6-80EE-0AFF4E8115FB}"/>
              </a:ext>
            </a:extLst>
          </p:cNvPr>
          <p:cNvSpPr/>
          <p:nvPr/>
        </p:nvSpPr>
        <p:spPr>
          <a:xfrm>
            <a:off x="6826516" y="2815054"/>
            <a:ext cx="2395502" cy="2075942"/>
          </a:xfrm>
          <a:prstGeom prst="parallelogram">
            <a:avLst>
              <a:gd name="adj" fmla="val 63007"/>
            </a:avLst>
          </a:prstGeom>
          <a:gradFill>
            <a:gsLst>
              <a:gs pos="2000">
                <a:schemeClr val="accent4">
                  <a:lumMod val="90000"/>
                  <a:lumOff val="10000"/>
                </a:schemeClr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D5055B7-990B-42D8-88F7-18DC7A55679F}"/>
              </a:ext>
            </a:extLst>
          </p:cNvPr>
          <p:cNvSpPr/>
          <p:nvPr/>
        </p:nvSpPr>
        <p:spPr>
          <a:xfrm>
            <a:off x="8740466" y="2400370"/>
            <a:ext cx="2395502" cy="2075942"/>
          </a:xfrm>
          <a:prstGeom prst="parallelogram">
            <a:avLst>
              <a:gd name="adj" fmla="val 63007"/>
            </a:avLst>
          </a:prstGeom>
          <a:gradFill>
            <a:gsLst>
              <a:gs pos="2000">
                <a:schemeClr val="accent5">
                  <a:lumMod val="70000"/>
                  <a:lumOff val="30000"/>
                </a:schemeClr>
              </a:gs>
              <a:gs pos="100000">
                <a:schemeClr val="accent5">
                  <a:lumMod val="90000"/>
                  <a:lumOff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69100-F9CC-4C04-AE62-F3CA50417432}"/>
              </a:ext>
            </a:extLst>
          </p:cNvPr>
          <p:cNvSpPr txBox="1"/>
          <p:nvPr/>
        </p:nvSpPr>
        <p:spPr>
          <a:xfrm>
            <a:off x="6826516" y="5030226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Provide operator training to reduce human error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DDCC9-AF99-4901-8F79-611DFB9A3007}"/>
              </a:ext>
            </a:extLst>
          </p:cNvPr>
          <p:cNvSpPr txBox="1"/>
          <p:nvPr/>
        </p:nvSpPr>
        <p:spPr>
          <a:xfrm>
            <a:off x="3270603" y="5989666"/>
            <a:ext cx="2468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Implement stronger quality control checks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E6F46-8DF4-45EC-AF8F-9A2DAA9575BF}"/>
              </a:ext>
            </a:extLst>
          </p:cNvPr>
          <p:cNvSpPr txBox="1"/>
          <p:nvPr/>
        </p:nvSpPr>
        <p:spPr>
          <a:xfrm>
            <a:off x="7700622" y="2236722"/>
            <a:ext cx="237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Introduce predictive maintenance schedule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70D503-3B5C-4789-BB5D-F43B7B15BB2E}"/>
              </a:ext>
            </a:extLst>
          </p:cNvPr>
          <p:cNvSpPr txBox="1"/>
          <p:nvPr/>
        </p:nvSpPr>
        <p:spPr>
          <a:xfrm>
            <a:off x="1197363" y="3772531"/>
            <a:ext cx="256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Focus maintenance on low-performance machine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55E3CEFC-92C2-4FDC-BB7F-C276017018C9}"/>
              </a:ext>
            </a:extLst>
          </p:cNvPr>
          <p:cNvSpPr/>
          <p:nvPr/>
        </p:nvSpPr>
        <p:spPr>
          <a:xfrm>
            <a:off x="1034694" y="4333222"/>
            <a:ext cx="2508870" cy="2524778"/>
          </a:xfrm>
          <a:prstGeom prst="parallelogram">
            <a:avLst>
              <a:gd name="adj" fmla="val 56674"/>
            </a:avLst>
          </a:pr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A8F0A2C-3A1A-421C-9ED5-C8F103C07DA3}"/>
              </a:ext>
            </a:extLst>
          </p:cNvPr>
          <p:cNvSpPr/>
          <p:nvPr/>
        </p:nvSpPr>
        <p:spPr>
          <a:xfrm>
            <a:off x="9697684" y="1315030"/>
            <a:ext cx="1699912" cy="1114706"/>
          </a:xfrm>
          <a:prstGeom prst="triangle">
            <a:avLst>
              <a:gd name="adj" fmla="val 74190"/>
            </a:avLst>
          </a:prstGeom>
          <a:gradFill>
            <a:gsLst>
              <a:gs pos="2000">
                <a:schemeClr val="accent5">
                  <a:lumMod val="50000"/>
                  <a:lumOff val="50000"/>
                </a:schemeClr>
              </a:gs>
              <a:gs pos="100000">
                <a:schemeClr val="accent5">
                  <a:lumMod val="70000"/>
                  <a:lumOff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E76B53-542B-4D93-B02C-C6DFF921A2E5}"/>
              </a:ext>
            </a:extLst>
          </p:cNvPr>
          <p:cNvSpPr txBox="1"/>
          <p:nvPr/>
        </p:nvSpPr>
        <p:spPr>
          <a:xfrm>
            <a:off x="5013035" y="2891204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Monitor actual vs target speed continuously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83C185-CE69-93F8-277C-DF105DC25E6B}"/>
              </a:ext>
            </a:extLst>
          </p:cNvPr>
          <p:cNvGrpSpPr/>
          <p:nvPr/>
        </p:nvGrpSpPr>
        <p:grpSpPr>
          <a:xfrm>
            <a:off x="-87569" y="125334"/>
            <a:ext cx="6666411" cy="523220"/>
            <a:chOff x="5680459" y="1505573"/>
            <a:chExt cx="6666411" cy="5232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55BA96-A7A1-B19D-5124-7F454165993E}"/>
                </a:ext>
              </a:extLst>
            </p:cNvPr>
            <p:cNvSpPr txBox="1"/>
            <p:nvPr/>
          </p:nvSpPr>
          <p:spPr>
            <a:xfrm>
              <a:off x="5680459" y="1551742"/>
              <a:ext cx="763624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0</a:t>
              </a:r>
              <a:r>
                <a:rPr lang="ar-EG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5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209F38-A1F9-CE9A-5D51-4FA8F141CAA1}"/>
                </a:ext>
              </a:extLst>
            </p:cNvPr>
            <p:cNvSpPr txBox="1"/>
            <p:nvPr/>
          </p:nvSpPr>
          <p:spPr>
            <a:xfrm>
              <a:off x="6444082" y="1505573"/>
              <a:ext cx="5902788" cy="52322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Recommendations &amp; Next Steps</a:t>
              </a:r>
              <a:endParaRPr lang="ko-KR" altLang="en-US" sz="28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</p:grpSp>
      <p:pic>
        <p:nvPicPr>
          <p:cNvPr id="13" name="Picture 12" descr="A green and white gear with a red arrow and a yellow triangle&#10;&#10;AI-generated content may be incorrect.">
            <a:extLst>
              <a:ext uri="{FF2B5EF4-FFF2-40B4-BE49-F238E27FC236}">
                <a16:creationId xmlns:a16="http://schemas.microsoft.com/office/drawing/2014/main" id="{68A5743F-916B-8236-3BAA-7EBE7DFBB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1" y="5194160"/>
            <a:ext cx="708516" cy="708516"/>
          </a:xfrm>
          <a:prstGeom prst="rect">
            <a:avLst/>
          </a:prstGeom>
        </p:spPr>
      </p:pic>
      <p:pic>
        <p:nvPicPr>
          <p:cNvPr id="16" name="Picture 15" descr="A magnifying glass and gears&#10;&#10;AI-generated content may be incorrect.">
            <a:extLst>
              <a:ext uri="{FF2B5EF4-FFF2-40B4-BE49-F238E27FC236}">
                <a16:creationId xmlns:a16="http://schemas.microsoft.com/office/drawing/2014/main" id="{AAD7538B-BEB2-27ED-9A8F-71E41A07F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184" y="4496726"/>
            <a:ext cx="565196" cy="565196"/>
          </a:xfrm>
          <a:prstGeom prst="rect">
            <a:avLst/>
          </a:prstGeom>
        </p:spPr>
      </p:pic>
      <p:pic>
        <p:nvPicPr>
          <p:cNvPr id="19" name="Picture 18" descr="A colorful meter with stars&#10;&#10;AI-generated content may be incorrect.">
            <a:extLst>
              <a:ext uri="{FF2B5EF4-FFF2-40B4-BE49-F238E27FC236}">
                <a16:creationId xmlns:a16="http://schemas.microsoft.com/office/drawing/2014/main" id="{24F25F64-4706-E308-248A-A5BD8692C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07" y="3922227"/>
            <a:ext cx="623937" cy="623937"/>
          </a:xfrm>
          <a:prstGeom prst="rect">
            <a:avLst/>
          </a:prstGeom>
        </p:spPr>
      </p:pic>
      <p:pic>
        <p:nvPicPr>
          <p:cNvPr id="22" name="Picture 21" descr="A group of people with a clock and arrows above them&#10;&#10;AI-generated content may be incorrect.">
            <a:extLst>
              <a:ext uri="{FF2B5EF4-FFF2-40B4-BE49-F238E27FC236}">
                <a16:creationId xmlns:a16="http://schemas.microsoft.com/office/drawing/2014/main" id="{8A0CB4EB-D157-C241-3158-2A625FF07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622" y="3507285"/>
            <a:ext cx="599551" cy="599551"/>
          </a:xfrm>
          <a:prstGeom prst="rect">
            <a:avLst/>
          </a:prstGeom>
        </p:spPr>
      </p:pic>
      <p:pic>
        <p:nvPicPr>
          <p:cNvPr id="37" name="Picture 36" descr="A calendar and gear with a wrench&#10;&#10;AI-generated content may be incorrect.">
            <a:extLst>
              <a:ext uri="{FF2B5EF4-FFF2-40B4-BE49-F238E27FC236}">
                <a16:creationId xmlns:a16="http://schemas.microsoft.com/office/drawing/2014/main" id="{DE7A19E9-DDA0-657F-3600-0A04C8495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401" y="2862035"/>
            <a:ext cx="688853" cy="6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DB1A83-7C6A-4917-90B8-1922DAFB5701}"/>
              </a:ext>
            </a:extLst>
          </p:cNvPr>
          <p:cNvSpPr/>
          <p:nvPr/>
        </p:nvSpPr>
        <p:spPr>
          <a:xfrm>
            <a:off x="7694578" y="409839"/>
            <a:ext cx="4497421" cy="2894193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ACAB4-FFAA-489B-8C23-B2C04675B038}"/>
              </a:ext>
            </a:extLst>
          </p:cNvPr>
          <p:cNvSpPr txBox="1"/>
          <p:nvPr/>
        </p:nvSpPr>
        <p:spPr>
          <a:xfrm>
            <a:off x="915685" y="5118888"/>
            <a:ext cx="3110216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Next Steps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A49DA4-D7A7-409B-8AFA-DEC21618D9E4}"/>
              </a:ext>
            </a:extLst>
          </p:cNvPr>
          <p:cNvGrpSpPr/>
          <p:nvPr/>
        </p:nvGrpSpPr>
        <p:grpSpPr>
          <a:xfrm>
            <a:off x="7801356" y="721352"/>
            <a:ext cx="4283864" cy="2374482"/>
            <a:chOff x="1110145" y="4708877"/>
            <a:chExt cx="2750351" cy="13041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7E2AFC-83AE-4AB9-BCC7-A2C3B15EFB90}"/>
                </a:ext>
              </a:extLst>
            </p:cNvPr>
            <p:cNvSpPr txBox="1"/>
            <p:nvPr/>
          </p:nvSpPr>
          <p:spPr>
            <a:xfrm>
              <a:off x="1110145" y="4708877"/>
              <a:ext cx="2750351" cy="340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Integrate data into an ERP system</a:t>
              </a:r>
              <a:endParaRPr lang="en-US" altLang="ko-KR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9EC50C-EEA3-4F81-84AE-865F1E545E8B}"/>
                </a:ext>
              </a:extLst>
            </p:cNvPr>
            <p:cNvSpPr txBox="1"/>
            <p:nvPr/>
          </p:nvSpPr>
          <p:spPr>
            <a:xfrm>
              <a:off x="1110145" y="5672356"/>
              <a:ext cx="2750351" cy="340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Implement alert system when defect rate increases</a:t>
              </a:r>
              <a:endParaRPr lang="en-US" altLang="ko-KR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221BF7-3945-4DCB-A114-29EBC2310645}"/>
                </a:ext>
              </a:extLst>
            </p:cNvPr>
            <p:cNvSpPr txBox="1"/>
            <p:nvPr/>
          </p:nvSpPr>
          <p:spPr>
            <a:xfrm>
              <a:off x="1110145" y="5351196"/>
              <a:ext cx="2750351" cy="340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Upgrade dashboard to automatic live refresh</a:t>
              </a:r>
              <a:endParaRPr lang="en-US" altLang="ko-KR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5852AB-C3A0-4778-9EBC-2A37027ABCF6}"/>
                </a:ext>
              </a:extLst>
            </p:cNvPr>
            <p:cNvSpPr txBox="1"/>
            <p:nvPr/>
          </p:nvSpPr>
          <p:spPr>
            <a:xfrm>
              <a:off x="1110145" y="5030036"/>
              <a:ext cx="2750351" cy="340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chemeClr val="bg1"/>
                  </a:solidFill>
                  <a:cs typeface="Arial" pitchFamily="34" charset="0"/>
                </a:rPr>
                <a:t>Add IoT sensors for real-time monitoring</a:t>
              </a:r>
              <a:endParaRPr lang="en-US" altLang="ko-KR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BA78A0-2AD0-4170-B866-58A684F85E3B}"/>
              </a:ext>
            </a:extLst>
          </p:cNvPr>
          <p:cNvSpPr/>
          <p:nvPr/>
        </p:nvSpPr>
        <p:spPr>
          <a:xfrm>
            <a:off x="0" y="0"/>
            <a:ext cx="12192000" cy="1362075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12E2E-07D5-4D5C-81CE-9F8682B63004}"/>
              </a:ext>
            </a:extLst>
          </p:cNvPr>
          <p:cNvSpPr txBox="1"/>
          <p:nvPr/>
        </p:nvSpPr>
        <p:spPr>
          <a:xfrm flipH="1">
            <a:off x="0" y="20791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Q&amp;A</a:t>
            </a:r>
            <a:endParaRPr lang="en-US" altLang="ko-KR" sz="5400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9" name="Picture 8" descr="A blue question mark and black text&#10;&#10;AI-generated content may be incorrect.">
            <a:extLst>
              <a:ext uri="{FF2B5EF4-FFF2-40B4-BE49-F238E27FC236}">
                <a16:creationId xmlns:a16="http://schemas.microsoft.com/office/drawing/2014/main" id="{80F2E255-0F2C-1323-19B0-8FF74CEB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1209D1-D6D2-4A73-B72D-BA783EBA6C35}"/>
              </a:ext>
            </a:extLst>
          </p:cNvPr>
          <p:cNvSpPr txBox="1"/>
          <p:nvPr/>
        </p:nvSpPr>
        <p:spPr>
          <a:xfrm>
            <a:off x="7246710" y="4149786"/>
            <a:ext cx="45196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>
            <a:extLst>
              <a:ext uri="{FF2B5EF4-FFF2-40B4-BE49-F238E27FC236}">
                <a16:creationId xmlns:a16="http://schemas.microsoft.com/office/drawing/2014/main" id="{8F016257-4BAD-4A58-97AE-633A6CF7E2D5}"/>
              </a:ext>
            </a:extLst>
          </p:cNvPr>
          <p:cNvSpPr/>
          <p:nvPr/>
        </p:nvSpPr>
        <p:spPr>
          <a:xfrm>
            <a:off x="8130370" y="3997836"/>
            <a:ext cx="236654" cy="22153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CA3E083E-D2C2-4270-9893-C3FDEFFD2FDE}"/>
              </a:ext>
            </a:extLst>
          </p:cNvPr>
          <p:cNvSpPr/>
          <p:nvPr/>
        </p:nvSpPr>
        <p:spPr>
          <a:xfrm>
            <a:off x="6028519" y="3984583"/>
            <a:ext cx="234783" cy="23478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F725C0D9-96FB-4B74-8F2C-AE4F74E46FE7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4" name="Picture 3" descr="A map of a river and treasure chest&#10;&#10;AI-generated content may be incorrect.">
            <a:extLst>
              <a:ext uri="{FF2B5EF4-FFF2-40B4-BE49-F238E27FC236}">
                <a16:creationId xmlns:a16="http://schemas.microsoft.com/office/drawing/2014/main" id="{4137C4CA-6D6B-E74D-7793-2BB98B671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30" y="-1728958"/>
            <a:ext cx="12403015" cy="10580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EE3C3-74BC-EB75-B269-A0C394E328D5}"/>
              </a:ext>
            </a:extLst>
          </p:cNvPr>
          <p:cNvSpPr txBox="1"/>
          <p:nvPr/>
        </p:nvSpPr>
        <p:spPr>
          <a:xfrm>
            <a:off x="4602480" y="18477"/>
            <a:ext cx="298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8DBD57"/>
                </a:solidFill>
                <a:cs typeface="Arial" pitchFamily="34" charset="0"/>
              </a:rPr>
              <a:t>Agenda</a:t>
            </a:r>
            <a:endParaRPr lang="en-US" dirty="0">
              <a:solidFill>
                <a:srgbClr val="8DBD57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B2EF222D-01B4-3887-67AB-A2B14C02D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8877468"/>
                  </p:ext>
                </p:extLst>
              </p:nvPr>
            </p:nvGraphicFramePr>
            <p:xfrm>
              <a:off x="2558515" y="1849958"/>
              <a:ext cx="1190526" cy="669671"/>
            </p:xfrm>
            <a:graphic>
              <a:graphicData uri="http://schemas.microsoft.com/office/powerpoint/2016/sectionzoom">
                <psez:sectionZm>
                  <psez:sectionZmObj sectionId="{6396E84B-877B-459E-8E41-11A6E8CF5B31}">
                    <psez:zmPr id="{A2B7FD41-A238-410C-BEFB-7D85BF37FDD0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0526" cy="66967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2EF222D-01B4-3887-67AB-A2B14C02D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8515" y="1849958"/>
                <a:ext cx="1190526" cy="669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04175532-3C38-6B20-BA7D-A197905C2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3215225"/>
                  </p:ext>
                </p:extLst>
              </p:nvPr>
            </p:nvGraphicFramePr>
            <p:xfrm>
              <a:off x="4837263" y="2189779"/>
              <a:ext cx="1426039" cy="802147"/>
            </p:xfrm>
            <a:graphic>
              <a:graphicData uri="http://schemas.microsoft.com/office/powerpoint/2016/sectionzoom">
                <psez:sectionZm>
                  <psez:sectionZmObj sectionId="{36286F4E-9396-4221-B169-481A714006BE}">
                    <psez:zmPr id="{9C89D8EB-DF1E-401E-930C-3C21AC51A661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26039" cy="80214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4175532-3C38-6B20-BA7D-A197905C2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7263" y="2189779"/>
                <a:ext cx="1426039" cy="802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922744E7-1D98-9720-CEA3-50B223A0A6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3310043"/>
                  </p:ext>
                </p:extLst>
              </p:nvPr>
            </p:nvGraphicFramePr>
            <p:xfrm>
              <a:off x="4837263" y="4508865"/>
              <a:ext cx="1551130" cy="872511"/>
            </p:xfrm>
            <a:graphic>
              <a:graphicData uri="http://schemas.microsoft.com/office/powerpoint/2016/sectionzoom">
                <psez:sectionZm>
                  <psez:sectionZmObj sectionId="{8912ACE6-A125-4F57-8DB9-DBE22B73D111}">
                    <psez:zmPr id="{AB8C74F9-5FB2-44C8-8217-CF359C264697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1130" cy="87251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22744E7-1D98-9720-CEA3-50B223A0A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37263" y="4508865"/>
                <a:ext cx="1551130" cy="872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1D48A179-95D8-A945-7127-FFB3873848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5833380"/>
                  </p:ext>
                </p:extLst>
              </p:nvPr>
            </p:nvGraphicFramePr>
            <p:xfrm>
              <a:off x="7261444" y="4356042"/>
              <a:ext cx="1551131" cy="872511"/>
            </p:xfrm>
            <a:graphic>
              <a:graphicData uri="http://schemas.microsoft.com/office/powerpoint/2016/sectionzoom">
                <psez:sectionZm>
                  <psez:sectionZmObj sectionId="{D48F2CAC-AA35-4158-980E-FD1A449B0638}">
                    <psez:zmPr id="{29EE79AF-F4A1-42E6-8922-E562AF40651A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1131" cy="87251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D48A179-95D8-A945-7127-FFB3873848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61444" y="4356042"/>
                <a:ext cx="1551131" cy="872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AA06348C-75BC-A387-46AC-52340D7A87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344685"/>
                  </p:ext>
                </p:extLst>
              </p:nvPr>
            </p:nvGraphicFramePr>
            <p:xfrm>
              <a:off x="8605382" y="2040167"/>
              <a:ext cx="1551131" cy="872511"/>
            </p:xfrm>
            <a:graphic>
              <a:graphicData uri="http://schemas.microsoft.com/office/powerpoint/2016/sectionzoom">
                <psez:sectionZm>
                  <psez:sectionZmObj sectionId="{301D1CF7-FD34-4978-9AC1-E56F5407A053}">
                    <psez:zmPr id="{234EC254-A7C6-4E89-BFAB-BDB97130EB54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1131" cy="87251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A06348C-75BC-A387-46AC-52340D7A87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05382" y="2040167"/>
                <a:ext cx="1551131" cy="8725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11819-5C42-7E39-B23A-53686E9A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yellow and white pin&#10;&#10;AI-generated content may be incorrect.">
            <a:extLst>
              <a:ext uri="{FF2B5EF4-FFF2-40B4-BE49-F238E27FC236}">
                <a16:creationId xmlns:a16="http://schemas.microsoft.com/office/drawing/2014/main" id="{C5793DD1-F9F9-673E-519B-02C1E69D7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20" y="781224"/>
            <a:ext cx="5202371" cy="5202371"/>
          </a:xfrm>
          <a:prstGeom prst="rect">
            <a:avLst/>
          </a:prstGeom>
        </p:spPr>
      </p:pic>
      <p:sp>
        <p:nvSpPr>
          <p:cNvPr id="25" name="Oval 21">
            <a:extLst>
              <a:ext uri="{FF2B5EF4-FFF2-40B4-BE49-F238E27FC236}">
                <a16:creationId xmlns:a16="http://schemas.microsoft.com/office/drawing/2014/main" id="{292AACED-4B92-187C-A834-4C6A99A9C0C2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22" name="Picture 21" descr="A map with text and a map&#10;&#10;AI-generated content may be incorrect.">
            <a:extLst>
              <a:ext uri="{FF2B5EF4-FFF2-40B4-BE49-F238E27FC236}">
                <a16:creationId xmlns:a16="http://schemas.microsoft.com/office/drawing/2014/main" id="{4D0B2EA1-23D2-7520-953A-43114C22C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65" y="1872742"/>
            <a:ext cx="1755080" cy="175508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86673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4E30DD-2D04-0C1B-A39B-D85D34E0C6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E081C6-6676-4835-A733-E630F41C8CEC}"/>
              </a:ext>
            </a:extLst>
          </p:cNvPr>
          <p:cNvSpPr/>
          <p:nvPr/>
        </p:nvSpPr>
        <p:spPr>
          <a:xfrm>
            <a:off x="6102677" y="1880666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1" name="Isosceles Triangle 26">
            <a:extLst>
              <a:ext uri="{FF2B5EF4-FFF2-40B4-BE49-F238E27FC236}">
                <a16:creationId xmlns:a16="http://schemas.microsoft.com/office/drawing/2014/main" id="{1A4A7728-9CCB-488E-81A2-9ECC9116C5EF}"/>
              </a:ext>
            </a:extLst>
          </p:cNvPr>
          <p:cNvSpPr/>
          <p:nvPr/>
        </p:nvSpPr>
        <p:spPr>
          <a:xfrm rot="16200000">
            <a:off x="4322378" y="2146746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8627D-44FE-4D05-AF63-CB44FD60B1F4}"/>
              </a:ext>
            </a:extLst>
          </p:cNvPr>
          <p:cNvSpPr/>
          <p:nvPr/>
        </p:nvSpPr>
        <p:spPr>
          <a:xfrm>
            <a:off x="6094864" y="3469599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48DD25-2B10-4647-81E2-4411DAC947F7}"/>
              </a:ext>
            </a:extLst>
          </p:cNvPr>
          <p:cNvSpPr/>
          <p:nvPr/>
        </p:nvSpPr>
        <p:spPr>
          <a:xfrm>
            <a:off x="6102677" y="5097251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7" name="Isosceles Triangle 50">
            <a:extLst>
              <a:ext uri="{FF2B5EF4-FFF2-40B4-BE49-F238E27FC236}">
                <a16:creationId xmlns:a16="http://schemas.microsoft.com/office/drawing/2014/main" id="{6246A2EB-3616-4C71-8FC1-3789770697BC}"/>
              </a:ext>
            </a:extLst>
          </p:cNvPr>
          <p:cNvSpPr/>
          <p:nvPr/>
        </p:nvSpPr>
        <p:spPr>
          <a:xfrm rot="16200000">
            <a:off x="4329752" y="4264238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D84698-0377-4EE3-95A9-ED17DC97C0D9}"/>
              </a:ext>
            </a:extLst>
          </p:cNvPr>
          <p:cNvGrpSpPr/>
          <p:nvPr/>
        </p:nvGrpSpPr>
        <p:grpSpPr>
          <a:xfrm>
            <a:off x="1057410" y="3116587"/>
            <a:ext cx="3483040" cy="3495618"/>
            <a:chOff x="1130676" y="2793247"/>
            <a:chExt cx="3431456" cy="3443848"/>
          </a:xfrm>
        </p:grpSpPr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A136CB49-16CB-4702-88EB-B05E33D87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40" name="Rounded Rectangle 18">
              <a:extLst>
                <a:ext uri="{FF2B5EF4-FFF2-40B4-BE49-F238E27FC236}">
                  <a16:creationId xmlns:a16="http://schemas.microsoft.com/office/drawing/2014/main" id="{2B5D3EFA-0406-45A9-B4E1-E1C8A22E7C0B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C1F8CC5F-CC5A-4FF8-8968-D73CBB1E0E96}"/>
                </a:ext>
              </a:extLst>
            </p:cNvPr>
            <p:cNvSpPr/>
            <p:nvPr/>
          </p:nvSpPr>
          <p:spPr>
            <a:xfrm>
              <a:off x="1130676" y="4159425"/>
              <a:ext cx="2759432" cy="2077670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9430" h="2077670">
                  <a:moveTo>
                    <a:pt x="221873" y="183976"/>
                  </a:moveTo>
                  <a:cubicBezTo>
                    <a:pt x="-257552" y="923751"/>
                    <a:pt x="200156" y="1839025"/>
                    <a:pt x="128952" y="2064983"/>
                  </a:cubicBezTo>
                  <a:lnTo>
                    <a:pt x="1861333" y="2077670"/>
                  </a:lnTo>
                  <a:lnTo>
                    <a:pt x="1831598" y="1698451"/>
                  </a:lnTo>
                  <a:cubicBezTo>
                    <a:pt x="2577484" y="1720658"/>
                    <a:pt x="2947680" y="1991050"/>
                    <a:pt x="2664150" y="130334"/>
                  </a:cubicBezTo>
                  <a:cubicBezTo>
                    <a:pt x="2255473" y="54071"/>
                    <a:pt x="2191599" y="89110"/>
                    <a:pt x="2054394" y="98409"/>
                  </a:cubicBezTo>
                  <a:cubicBezTo>
                    <a:pt x="2046378" y="39791"/>
                    <a:pt x="2053381" y="49121"/>
                    <a:pt x="2030082" y="303"/>
                  </a:cubicBezTo>
                  <a:cubicBezTo>
                    <a:pt x="1964498" y="-945"/>
                    <a:pt x="2000929" y="826"/>
                    <a:pt x="1898273" y="22051"/>
                  </a:cubicBezTo>
                  <a:cubicBezTo>
                    <a:pt x="1904623" y="280813"/>
                    <a:pt x="1890896" y="525885"/>
                    <a:pt x="1900421" y="783060"/>
                  </a:cubicBezTo>
                  <a:cubicBezTo>
                    <a:pt x="1749728" y="751246"/>
                    <a:pt x="1517512" y="597607"/>
                    <a:pt x="1226678" y="497145"/>
                  </a:cubicBezTo>
                  <a:cubicBezTo>
                    <a:pt x="1226550" y="618676"/>
                    <a:pt x="1264864" y="688113"/>
                    <a:pt x="1130871" y="572491"/>
                  </a:cubicBezTo>
                  <a:cubicBezTo>
                    <a:pt x="766733" y="481334"/>
                    <a:pt x="654943" y="385765"/>
                    <a:pt x="221873" y="1839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EF19EEB1-97B4-40E2-A83F-16B4119868A5}"/>
                </a:ext>
              </a:extLst>
            </p:cNvPr>
            <p:cNvSpPr/>
            <p:nvPr/>
          </p:nvSpPr>
          <p:spPr>
            <a:xfrm>
              <a:off x="1353101" y="4180869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1B103A9A-380A-4D50-B1B9-48DA1AA9C58B}"/>
                </a:ext>
              </a:extLst>
            </p:cNvPr>
            <p:cNvSpPr/>
            <p:nvPr/>
          </p:nvSpPr>
          <p:spPr>
            <a:xfrm>
              <a:off x="3076189" y="4038629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FACA3C0E-0B06-43D5-A58E-D00A6EF0A284}"/>
                </a:ext>
              </a:extLst>
            </p:cNvPr>
            <p:cNvSpPr/>
            <p:nvPr/>
          </p:nvSpPr>
          <p:spPr>
            <a:xfrm>
              <a:off x="2985409" y="3255814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95D183-F717-094D-9327-3AADAA4F8CB1}"/>
              </a:ext>
            </a:extLst>
          </p:cNvPr>
          <p:cNvGrpSpPr/>
          <p:nvPr/>
        </p:nvGrpSpPr>
        <p:grpSpPr>
          <a:xfrm>
            <a:off x="3858324" y="227917"/>
            <a:ext cx="3619601" cy="484111"/>
            <a:chOff x="5680459" y="1416614"/>
            <a:chExt cx="5408022" cy="7011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728B63-C0B8-004E-8E62-70694D7F6F75}"/>
                </a:ext>
              </a:extLst>
            </p:cNvPr>
            <p:cNvSpPr txBox="1"/>
            <p:nvPr/>
          </p:nvSpPr>
          <p:spPr>
            <a:xfrm>
              <a:off x="5680459" y="1486730"/>
              <a:ext cx="763623" cy="5609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20261B-B2E0-36BC-F9C5-2C6913343DF6}"/>
                </a:ext>
              </a:extLst>
            </p:cNvPr>
            <p:cNvSpPr txBox="1"/>
            <p:nvPr/>
          </p:nvSpPr>
          <p:spPr>
            <a:xfrm>
              <a:off x="6444082" y="1416614"/>
              <a:ext cx="4644399" cy="70113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Project Overview</a:t>
              </a:r>
              <a:endPara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9C4DE2-CE29-E522-3F2A-7F1FE8BB7FB0}"/>
              </a:ext>
            </a:extLst>
          </p:cNvPr>
          <p:cNvSpPr txBox="1"/>
          <p:nvPr/>
        </p:nvSpPr>
        <p:spPr>
          <a:xfrm>
            <a:off x="3858324" y="870345"/>
            <a:ext cx="3481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Business 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06EF6-FA7D-FD30-1647-476CCFE36C9C}"/>
              </a:ext>
            </a:extLst>
          </p:cNvPr>
          <p:cNvSpPr txBox="1"/>
          <p:nvPr/>
        </p:nvSpPr>
        <p:spPr>
          <a:xfrm>
            <a:off x="7200209" y="2026251"/>
            <a:ext cx="399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factory suffers from low quality and high defect rates.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D7C6E-2A4B-5EBD-CF1E-6330F973DDF0}"/>
              </a:ext>
            </a:extLst>
          </p:cNvPr>
          <p:cNvSpPr txBox="1"/>
          <p:nvPr/>
        </p:nvSpPr>
        <p:spPr>
          <a:xfrm>
            <a:off x="7267044" y="3615715"/>
            <a:ext cx="376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performance is unstable → causing production delays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765D2-6D61-62AB-41FA-C05878F1B686}"/>
              </a:ext>
            </a:extLst>
          </p:cNvPr>
          <p:cNvSpPr txBox="1"/>
          <p:nvPr/>
        </p:nvSpPr>
        <p:spPr>
          <a:xfrm>
            <a:off x="7355604" y="5268128"/>
            <a:ext cx="384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objective is to understand the root causes through data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1C10E99-B680-570F-E051-9F9C1BF2BC31}"/>
              </a:ext>
            </a:extLst>
          </p:cNvPr>
          <p:cNvSpPr/>
          <p:nvPr/>
        </p:nvSpPr>
        <p:spPr>
          <a:xfrm rot="16200000">
            <a:off x="4885991" y="3201255"/>
            <a:ext cx="941788" cy="1491589"/>
          </a:xfrm>
          <a:prstGeom prst="triangle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9E3084-71BC-7C85-BB20-F823F6C30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" b="6280"/>
          <a:stretch/>
        </p:blipFill>
        <p:spPr>
          <a:xfrm>
            <a:off x="-2077605" y="-3482898"/>
            <a:ext cx="16347210" cy="14293974"/>
          </a:xfrm>
          <a:prstGeom prst="donut">
            <a:avLst>
              <a:gd name="adj" fmla="val 4815"/>
            </a:avLst>
          </a:prstGeom>
        </p:spPr>
      </p:pic>
      <p:pic>
        <p:nvPicPr>
          <p:cNvPr id="6" name="Picture 5" descr="A cartoon of a person with three heads&#10;&#10;AI-generated content may be incorrect.">
            <a:extLst>
              <a:ext uri="{FF2B5EF4-FFF2-40B4-BE49-F238E27FC236}">
                <a16:creationId xmlns:a16="http://schemas.microsoft.com/office/drawing/2014/main" id="{03B69AAA-7BEC-C2AE-E32D-22316B89B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2927" y="2062830"/>
            <a:ext cx="625736" cy="625736"/>
          </a:xfrm>
          <a:prstGeom prst="rect">
            <a:avLst/>
          </a:prstGeom>
        </p:spPr>
      </p:pic>
      <p:pic>
        <p:nvPicPr>
          <p:cNvPr id="13" name="Picture 12" descr="A blue and pink cogwheel with a red triangle&#10;&#10;AI-generated content may be incorrect.">
            <a:extLst>
              <a:ext uri="{FF2B5EF4-FFF2-40B4-BE49-F238E27FC236}">
                <a16:creationId xmlns:a16="http://schemas.microsoft.com/office/drawing/2014/main" id="{9BCED508-0017-F221-EA12-8A7F314C6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08" y="3615715"/>
            <a:ext cx="671497" cy="671497"/>
          </a:xfrm>
          <a:prstGeom prst="rect">
            <a:avLst/>
          </a:prstGeom>
        </p:spPr>
      </p:pic>
      <p:pic>
        <p:nvPicPr>
          <p:cNvPr id="17" name="Picture 16" descr="A magnifying glass and colorful squares&#10;&#10;AI-generated content may be incorrect.">
            <a:extLst>
              <a:ext uri="{FF2B5EF4-FFF2-40B4-BE49-F238E27FC236}">
                <a16:creationId xmlns:a16="http://schemas.microsoft.com/office/drawing/2014/main" id="{3B31B077-1A22-5E08-A4A9-EB655FDEC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20" y="5157591"/>
            <a:ext cx="800324" cy="8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2236C3-6D91-4C39-8AEF-62B59F976C6E}"/>
              </a:ext>
            </a:extLst>
          </p:cNvPr>
          <p:cNvGrpSpPr/>
          <p:nvPr/>
        </p:nvGrpSpPr>
        <p:grpSpPr>
          <a:xfrm rot="10800000" flipH="1">
            <a:off x="610098" y="2848602"/>
            <a:ext cx="2127533" cy="2127533"/>
            <a:chOff x="6876256" y="3063517"/>
            <a:chExt cx="1944216" cy="1944216"/>
          </a:xfrm>
          <a:scene3d>
            <a:camera prst="perspectiveLeft">
              <a:rot lat="0" lon="3900000" rev="0"/>
            </a:camera>
            <a:lightRig rig="threePt" dir="t"/>
          </a:scene3d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D91D10-2E82-4E26-BE2C-FB245387843D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0C7F7E-E3E2-4473-8865-2D815BBF4B2B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7D228D-F8EE-4EF6-BF19-E5ED36B07CF8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solidFill>
              <a:schemeClr val="accent4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E8AD252-B15C-4FAA-AFCD-2D068116B006}"/>
              </a:ext>
            </a:extLst>
          </p:cNvPr>
          <p:cNvSpPr/>
          <p:nvPr/>
        </p:nvSpPr>
        <p:spPr>
          <a:xfrm>
            <a:off x="6656598" y="4549699"/>
            <a:ext cx="594864" cy="59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4729A2-AA5C-4386-8FB7-AFF9099D5026}"/>
              </a:ext>
            </a:extLst>
          </p:cNvPr>
          <p:cNvSpPr/>
          <p:nvPr/>
        </p:nvSpPr>
        <p:spPr>
          <a:xfrm>
            <a:off x="6656598" y="3626846"/>
            <a:ext cx="594864" cy="594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AF33D4-53C6-4654-87DF-FA3200BD8091}"/>
              </a:ext>
            </a:extLst>
          </p:cNvPr>
          <p:cNvSpPr/>
          <p:nvPr/>
        </p:nvSpPr>
        <p:spPr>
          <a:xfrm>
            <a:off x="6656598" y="2703994"/>
            <a:ext cx="594864" cy="59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DBBE4F95-770A-4C8F-A922-29D7F9EBD886}"/>
              </a:ext>
            </a:extLst>
          </p:cNvPr>
          <p:cNvSpPr/>
          <p:nvPr/>
        </p:nvSpPr>
        <p:spPr>
          <a:xfrm rot="10800000">
            <a:off x="3615054" y="3654339"/>
            <a:ext cx="1400486" cy="276883"/>
          </a:xfrm>
          <a:prstGeom prst="parallelogram">
            <a:avLst>
              <a:gd name="adj" fmla="val 1922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548837-27F3-44D8-9806-70D9BA2390BD}"/>
              </a:ext>
            </a:extLst>
          </p:cNvPr>
          <p:cNvSpPr/>
          <p:nvPr/>
        </p:nvSpPr>
        <p:spPr>
          <a:xfrm>
            <a:off x="6656598" y="5472554"/>
            <a:ext cx="594864" cy="5948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467687-5868-4CEC-849B-B81581D8C59F}"/>
              </a:ext>
            </a:extLst>
          </p:cNvPr>
          <p:cNvSpPr/>
          <p:nvPr/>
        </p:nvSpPr>
        <p:spPr>
          <a:xfrm>
            <a:off x="6656598" y="1781141"/>
            <a:ext cx="594864" cy="594864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4F7E98-9A6A-427D-A8EA-B6A10396F1AB}"/>
              </a:ext>
            </a:extLst>
          </p:cNvPr>
          <p:cNvSpPr/>
          <p:nvPr/>
        </p:nvSpPr>
        <p:spPr>
          <a:xfrm>
            <a:off x="4488662" y="3741945"/>
            <a:ext cx="966653" cy="55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46436-1FA1-478D-981E-09C894613D9A}"/>
              </a:ext>
            </a:extLst>
          </p:cNvPr>
          <p:cNvSpPr/>
          <p:nvPr/>
        </p:nvSpPr>
        <p:spPr>
          <a:xfrm>
            <a:off x="4488662" y="3819197"/>
            <a:ext cx="966653" cy="557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DFF66C-24F9-46F2-8E3D-53D4E7D98F92}"/>
              </a:ext>
            </a:extLst>
          </p:cNvPr>
          <p:cNvSpPr/>
          <p:nvPr/>
        </p:nvSpPr>
        <p:spPr>
          <a:xfrm>
            <a:off x="4488662" y="3896449"/>
            <a:ext cx="966653" cy="5576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CFAC98-5DCC-47AC-B08E-0B868BD29A1F}"/>
              </a:ext>
            </a:extLst>
          </p:cNvPr>
          <p:cNvSpPr/>
          <p:nvPr/>
        </p:nvSpPr>
        <p:spPr>
          <a:xfrm>
            <a:off x="4488662" y="3973701"/>
            <a:ext cx="966653" cy="55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DA5CBF-2F27-456E-AC50-585DF26538D4}"/>
              </a:ext>
            </a:extLst>
          </p:cNvPr>
          <p:cNvSpPr/>
          <p:nvPr/>
        </p:nvSpPr>
        <p:spPr>
          <a:xfrm>
            <a:off x="4488662" y="4050952"/>
            <a:ext cx="966653" cy="557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B72B4C-E60B-4521-A784-1C75CD960E35}"/>
              </a:ext>
            </a:extLst>
          </p:cNvPr>
          <p:cNvGrpSpPr/>
          <p:nvPr/>
        </p:nvGrpSpPr>
        <p:grpSpPr>
          <a:xfrm>
            <a:off x="1673863" y="3262299"/>
            <a:ext cx="3404656" cy="1346565"/>
            <a:chOff x="903886" y="3331350"/>
            <a:chExt cx="3297058" cy="1304009"/>
          </a:xfrm>
        </p:grpSpPr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922B958C-B1A1-40A4-877D-E3D05D8A5670}"/>
                </a:ext>
              </a:extLst>
            </p:cNvPr>
            <p:cNvSpPr/>
            <p:nvPr/>
          </p:nvSpPr>
          <p:spPr>
            <a:xfrm>
              <a:off x="903886" y="3968006"/>
              <a:ext cx="704227" cy="36000"/>
            </a:xfrm>
            <a:custGeom>
              <a:avLst/>
              <a:gdLst/>
              <a:ahLst/>
              <a:cxnLst/>
              <a:rect l="l" t="t" r="r" b="b"/>
              <a:pathLst>
                <a:path w="704227" h="36000">
                  <a:moveTo>
                    <a:pt x="0" y="0"/>
                  </a:moveTo>
                  <a:lnTo>
                    <a:pt x="704227" y="0"/>
                  </a:lnTo>
                  <a:lnTo>
                    <a:pt x="704227" y="36000"/>
                  </a:lnTo>
                  <a:lnTo>
                    <a:pt x="0" y="360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2FB8D89-2299-4885-9D5E-78AFAB6FF7C5}"/>
                </a:ext>
              </a:extLst>
            </p:cNvPr>
            <p:cNvGrpSpPr/>
            <p:nvPr/>
          </p:nvGrpSpPr>
          <p:grpSpPr>
            <a:xfrm>
              <a:off x="1475656" y="3331350"/>
              <a:ext cx="2725288" cy="1304009"/>
              <a:chOff x="1475656" y="3331350"/>
              <a:chExt cx="2725288" cy="1304009"/>
            </a:xfrm>
          </p:grpSpPr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8E4075BB-606B-44C0-9F81-99A2EC74363C}"/>
                  </a:ext>
                </a:extLst>
              </p:cNvPr>
              <p:cNvSpPr/>
              <p:nvPr/>
            </p:nvSpPr>
            <p:spPr>
              <a:xfrm rot="10680000" flipH="1">
                <a:off x="2793780" y="4038224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D33FFA48-F6CB-42C9-ACED-1B300A112AC0}"/>
                  </a:ext>
                </a:extLst>
              </p:cNvPr>
              <p:cNvSpPr/>
              <p:nvPr/>
            </p:nvSpPr>
            <p:spPr>
              <a:xfrm rot="10920000">
                <a:off x="2793780" y="3331350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22E7544-78AC-4E4A-A980-F8A9B1B1C971}"/>
                  </a:ext>
                </a:extLst>
              </p:cNvPr>
              <p:cNvGrpSpPr/>
              <p:nvPr/>
            </p:nvGrpSpPr>
            <p:grpSpPr>
              <a:xfrm>
                <a:off x="1475656" y="3862961"/>
                <a:ext cx="2152334" cy="246090"/>
                <a:chOff x="1688158" y="3440846"/>
                <a:chExt cx="1659706" cy="379529"/>
              </a:xfrm>
            </p:grpSpPr>
            <p:sp>
              <p:nvSpPr>
                <p:cNvPr id="45" name="Trapezoid 33">
                  <a:extLst>
                    <a:ext uri="{FF2B5EF4-FFF2-40B4-BE49-F238E27FC236}">
                      <a16:creationId xmlns:a16="http://schemas.microsoft.com/office/drawing/2014/main" id="{5BA960D9-1A94-429D-97B9-0195421D0955}"/>
                    </a:ext>
                  </a:extLst>
                </p:cNvPr>
                <p:cNvSpPr/>
                <p:nvPr/>
              </p:nvSpPr>
              <p:spPr>
                <a:xfrm rot="5400000" flipH="1">
                  <a:off x="2653493" y="3090551"/>
                  <a:ext cx="308621" cy="108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1" h="1080120">
                      <a:moveTo>
                        <a:pt x="308621" y="1080120"/>
                      </a:moveTo>
                      <a:lnTo>
                        <a:pt x="232649" y="0"/>
                      </a:lnTo>
                      <a:lnTo>
                        <a:pt x="75972" y="0"/>
                      </a:lnTo>
                      <a:lnTo>
                        <a:pt x="0" y="108012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Chord 45">
                  <a:extLst>
                    <a:ext uri="{FF2B5EF4-FFF2-40B4-BE49-F238E27FC236}">
                      <a16:creationId xmlns:a16="http://schemas.microsoft.com/office/drawing/2014/main" id="{1A74EF70-4054-4842-B0C9-00B5E04A7916}"/>
                    </a:ext>
                  </a:extLst>
                </p:cNvPr>
                <p:cNvSpPr/>
                <p:nvPr/>
              </p:nvSpPr>
              <p:spPr>
                <a:xfrm>
                  <a:off x="1688158" y="3454556"/>
                  <a:ext cx="155575" cy="352111"/>
                </a:xfrm>
                <a:prstGeom prst="chord">
                  <a:avLst>
                    <a:gd name="adj1" fmla="val 5391179"/>
                    <a:gd name="adj2" fmla="val 1620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7" name="Trapezoid 37">
                  <a:extLst>
                    <a:ext uri="{FF2B5EF4-FFF2-40B4-BE49-F238E27FC236}">
                      <a16:creationId xmlns:a16="http://schemas.microsoft.com/office/drawing/2014/main" id="{38EC9F45-8A0B-4ED1-A2D4-6276796CD6C6}"/>
                    </a:ext>
                  </a:extLst>
                </p:cNvPr>
                <p:cNvSpPr/>
                <p:nvPr/>
              </p:nvSpPr>
              <p:spPr>
                <a:xfrm rot="5400000" flipH="1">
                  <a:off x="1825951" y="3378583"/>
                  <a:ext cx="379529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29" h="504056">
                      <a:moveTo>
                        <a:pt x="379529" y="504056"/>
                      </a:moveTo>
                      <a:lnTo>
                        <a:pt x="344075" y="0"/>
                      </a:lnTo>
                      <a:lnTo>
                        <a:pt x="35454" y="0"/>
                      </a:lnTo>
                      <a:lnTo>
                        <a:pt x="0" y="50405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F5C54F3C-2F67-483B-B0CA-0F73D0294A30}"/>
                  </a:ext>
                </a:extLst>
              </p:cNvPr>
              <p:cNvSpPr/>
              <p:nvPr/>
            </p:nvSpPr>
            <p:spPr>
              <a:xfrm rot="10800000" flipH="1">
                <a:off x="2788579" y="3979133"/>
                <a:ext cx="1412365" cy="268133"/>
              </a:xfrm>
              <a:prstGeom prst="parallelogram">
                <a:avLst>
                  <a:gd name="adj" fmla="val 20586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1C008D6D-6049-4FB5-B9AD-3C7E6C897275}"/>
              </a:ext>
            </a:extLst>
          </p:cNvPr>
          <p:cNvSpPr/>
          <p:nvPr/>
        </p:nvSpPr>
        <p:spPr>
          <a:xfrm>
            <a:off x="5453688" y="1781144"/>
            <a:ext cx="1204814" cy="2019981"/>
          </a:xfrm>
          <a:custGeom>
            <a:avLst/>
            <a:gdLst>
              <a:gd name="connsiteX0" fmla="*/ 0 w 1177747"/>
              <a:gd name="connsiteY0" fmla="*/ 1945843 h 1945843"/>
              <a:gd name="connsiteX1" fmla="*/ 1177747 w 1177747"/>
              <a:gd name="connsiteY1" fmla="*/ 0 h 1945843"/>
              <a:gd name="connsiteX2" fmla="*/ 1177747 w 1177747"/>
              <a:gd name="connsiteY2" fmla="*/ 563270 h 1945843"/>
              <a:gd name="connsiteX3" fmla="*/ 0 w 1177747"/>
              <a:gd name="connsiteY3" fmla="*/ 1945843 h 1945843"/>
              <a:gd name="connsiteX0" fmla="*/ 0 w 1177747"/>
              <a:gd name="connsiteY0" fmla="*/ 1945843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45843 h 2001427"/>
              <a:gd name="connsiteX0" fmla="*/ 0 w 1177747"/>
              <a:gd name="connsiteY0" fmla="*/ 1905052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05052 h 2001427"/>
              <a:gd name="connsiteX0" fmla="*/ 0 w 1177747"/>
              <a:gd name="connsiteY0" fmla="*/ 1905052 h 1967434"/>
              <a:gd name="connsiteX1" fmla="*/ 1177747 w 1177747"/>
              <a:gd name="connsiteY1" fmla="*/ 0 h 1967434"/>
              <a:gd name="connsiteX2" fmla="*/ 1177747 w 1177747"/>
              <a:gd name="connsiteY2" fmla="*/ 563270 h 1967434"/>
              <a:gd name="connsiteX3" fmla="*/ 4432 w 1177747"/>
              <a:gd name="connsiteY3" fmla="*/ 1967434 h 1967434"/>
              <a:gd name="connsiteX4" fmla="*/ 0 w 1177747"/>
              <a:gd name="connsiteY4" fmla="*/ 1905052 h 1967434"/>
              <a:gd name="connsiteX0" fmla="*/ 0 w 1181147"/>
              <a:gd name="connsiteY0" fmla="*/ 1905052 h 1967434"/>
              <a:gd name="connsiteX1" fmla="*/ 1177747 w 1181147"/>
              <a:gd name="connsiteY1" fmla="*/ 0 h 1967434"/>
              <a:gd name="connsiteX2" fmla="*/ 1181147 w 1181147"/>
              <a:gd name="connsiteY2" fmla="*/ 580267 h 1967434"/>
              <a:gd name="connsiteX3" fmla="*/ 4432 w 1181147"/>
              <a:gd name="connsiteY3" fmla="*/ 1967434 h 1967434"/>
              <a:gd name="connsiteX4" fmla="*/ 0 w 1181147"/>
              <a:gd name="connsiteY4" fmla="*/ 1905052 h 1967434"/>
              <a:gd name="connsiteX0" fmla="*/ 0 w 1181147"/>
              <a:gd name="connsiteY0" fmla="*/ 1891455 h 1953837"/>
              <a:gd name="connsiteX1" fmla="*/ 1174347 w 1181147"/>
              <a:gd name="connsiteY1" fmla="*/ 0 h 1953837"/>
              <a:gd name="connsiteX2" fmla="*/ 1181147 w 1181147"/>
              <a:gd name="connsiteY2" fmla="*/ 566670 h 1953837"/>
              <a:gd name="connsiteX3" fmla="*/ 4432 w 1181147"/>
              <a:gd name="connsiteY3" fmla="*/ 1953837 h 1953837"/>
              <a:gd name="connsiteX4" fmla="*/ 0 w 1181147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66670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73468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457 w 1180262"/>
              <a:gd name="connsiteY0" fmla="*/ 1903679 h 1953837"/>
              <a:gd name="connsiteX1" fmla="*/ 1180112 w 1180262"/>
              <a:gd name="connsiteY1" fmla="*/ 0 h 1953837"/>
              <a:gd name="connsiteX2" fmla="*/ 1176715 w 1180262"/>
              <a:gd name="connsiteY2" fmla="*/ 573468 h 1953837"/>
              <a:gd name="connsiteX3" fmla="*/ 0 w 1180262"/>
              <a:gd name="connsiteY3" fmla="*/ 1953837 h 1953837"/>
              <a:gd name="connsiteX4" fmla="*/ 457 w 118026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711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9785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1373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1373 h 1953837"/>
              <a:gd name="connsiteX0" fmla="*/ 457 w 1183065"/>
              <a:gd name="connsiteY0" fmla="*/ 1901373 h 1956143"/>
              <a:gd name="connsiteX1" fmla="*/ 1180112 w 1183065"/>
              <a:gd name="connsiteY1" fmla="*/ 0 h 1956143"/>
              <a:gd name="connsiteX2" fmla="*/ 1183065 w 1183065"/>
              <a:gd name="connsiteY2" fmla="*/ 572452 h 1956143"/>
              <a:gd name="connsiteX3" fmla="*/ 0 w 1183065"/>
              <a:gd name="connsiteY3" fmla="*/ 1956143 h 1956143"/>
              <a:gd name="connsiteX4" fmla="*/ 457 w 1183065"/>
              <a:gd name="connsiteY4" fmla="*/ 1901373 h 195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65" h="1956143">
                <a:moveTo>
                  <a:pt x="457" y="1901373"/>
                </a:moveTo>
                <a:lnTo>
                  <a:pt x="1180112" y="0"/>
                </a:lnTo>
                <a:cubicBezTo>
                  <a:pt x="1181245" y="193422"/>
                  <a:pt x="1181932" y="379030"/>
                  <a:pt x="1183065" y="572452"/>
                </a:cubicBezTo>
                <a:lnTo>
                  <a:pt x="0" y="1956143"/>
                </a:lnTo>
                <a:cubicBezTo>
                  <a:pt x="152" y="1939424"/>
                  <a:pt x="305" y="1918092"/>
                  <a:pt x="457" y="1901373"/>
                </a:cubicBez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D19C6EB6-581D-4266-97BE-766EF9A6C8EC}"/>
              </a:ext>
            </a:extLst>
          </p:cNvPr>
          <p:cNvSpPr/>
          <p:nvPr/>
        </p:nvSpPr>
        <p:spPr>
          <a:xfrm>
            <a:off x="5453785" y="2703994"/>
            <a:ext cx="1204719" cy="1171728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8973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4698">
                <a:moveTo>
                  <a:pt x="32" y="1082755"/>
                </a:moveTo>
                <a:lnTo>
                  <a:pt x="1182019" y="0"/>
                </a:lnTo>
                <a:cubicBezTo>
                  <a:pt x="1182337" y="191213"/>
                  <a:pt x="1182654" y="387760"/>
                  <a:pt x="1182972" y="578973"/>
                </a:cubicBezTo>
                <a:lnTo>
                  <a:pt x="1522" y="1134698"/>
                </a:lnTo>
                <a:cubicBezTo>
                  <a:pt x="1840" y="1116569"/>
                  <a:pt x="-286" y="1100884"/>
                  <a:pt x="32" y="1082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C410D4A-D4BC-44E9-9156-F50DB20350B1}"/>
              </a:ext>
            </a:extLst>
          </p:cNvPr>
          <p:cNvSpPr/>
          <p:nvPr/>
        </p:nvSpPr>
        <p:spPr>
          <a:xfrm>
            <a:off x="5453727" y="3626724"/>
            <a:ext cx="1204775" cy="594533"/>
          </a:xfrm>
          <a:custGeom>
            <a:avLst/>
            <a:gdLst>
              <a:gd name="connsiteX0" fmla="*/ 0 w 1182941"/>
              <a:gd name="connsiteY0" fmla="*/ 339925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339925 h 571075"/>
              <a:gd name="connsiteX0" fmla="*/ 0 w 1182941"/>
              <a:gd name="connsiteY0" fmla="*/ 259242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259242 h 571075"/>
              <a:gd name="connsiteX0" fmla="*/ 576 w 1183517"/>
              <a:gd name="connsiteY0" fmla="*/ 259242 h 571075"/>
              <a:gd name="connsiteX1" fmla="*/ 9283 w 1183517"/>
              <a:gd name="connsiteY1" fmla="*/ 305851 h 571075"/>
              <a:gd name="connsiteX2" fmla="*/ 1183517 w 1183517"/>
              <a:gd name="connsiteY2" fmla="*/ 571075 h 571075"/>
              <a:gd name="connsiteX3" fmla="*/ 1183517 w 1183517"/>
              <a:gd name="connsiteY3" fmla="*/ 0 h 571075"/>
              <a:gd name="connsiteX4" fmla="*/ 576 w 1183517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1610 w 1184551"/>
              <a:gd name="connsiteY0" fmla="*/ 259242 h 571075"/>
              <a:gd name="connsiteX1" fmla="*/ 2982 w 1184551"/>
              <a:gd name="connsiteY1" fmla="*/ 303406 h 571075"/>
              <a:gd name="connsiteX2" fmla="*/ 1184551 w 1184551"/>
              <a:gd name="connsiteY2" fmla="*/ 571075 h 571075"/>
              <a:gd name="connsiteX3" fmla="*/ 1184551 w 1184551"/>
              <a:gd name="connsiteY3" fmla="*/ 0 h 571075"/>
              <a:gd name="connsiteX4" fmla="*/ 1610 w 1184551"/>
              <a:gd name="connsiteY4" fmla="*/ 259242 h 571075"/>
              <a:gd name="connsiteX0" fmla="*/ 0 w 1182941"/>
              <a:gd name="connsiteY0" fmla="*/ 259242 h 571075"/>
              <a:gd name="connsiteX1" fmla="*/ 1372 w 1182941"/>
              <a:gd name="connsiteY1" fmla="*/ 303406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66577 h 578410"/>
              <a:gd name="connsiteX1" fmla="*/ 1372 w 1182941"/>
              <a:gd name="connsiteY1" fmla="*/ 310741 h 578410"/>
              <a:gd name="connsiteX2" fmla="*/ 1182941 w 1182941"/>
              <a:gd name="connsiteY2" fmla="*/ 578410 h 578410"/>
              <a:gd name="connsiteX3" fmla="*/ 1180496 w 1182941"/>
              <a:gd name="connsiteY3" fmla="*/ 0 h 578410"/>
              <a:gd name="connsiteX4" fmla="*/ 0 w 1182941"/>
              <a:gd name="connsiteY4" fmla="*/ 266577 h 578410"/>
              <a:gd name="connsiteX0" fmla="*/ 0 w 1182941"/>
              <a:gd name="connsiteY0" fmla="*/ 266577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6577 h 575743"/>
              <a:gd name="connsiteX0" fmla="*/ 0 w 1182941"/>
              <a:gd name="connsiteY0" fmla="*/ 261965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0 w 1182941"/>
              <a:gd name="connsiteY0" fmla="*/ 261965 h 575743"/>
              <a:gd name="connsiteX1" fmla="*/ 1372 w 1182941"/>
              <a:gd name="connsiteY1" fmla="*/ 317659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1982 w 1182585"/>
              <a:gd name="connsiteY0" fmla="*/ 261965 h 575743"/>
              <a:gd name="connsiteX1" fmla="*/ 1016 w 1182585"/>
              <a:gd name="connsiteY1" fmla="*/ 317659 h 575743"/>
              <a:gd name="connsiteX2" fmla="*/ 1182585 w 1182585"/>
              <a:gd name="connsiteY2" fmla="*/ 575743 h 575743"/>
              <a:gd name="connsiteX3" fmla="*/ 1180140 w 1182585"/>
              <a:gd name="connsiteY3" fmla="*/ 0 h 575743"/>
              <a:gd name="connsiteX4" fmla="*/ 1982 w 1182585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7659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  <a:gd name="connsiteX0" fmla="*/ 1940 w 1182543"/>
              <a:gd name="connsiteY0" fmla="*/ 261965 h 575743"/>
              <a:gd name="connsiteX1" fmla="*/ 3312 w 1182543"/>
              <a:gd name="connsiteY1" fmla="*/ 317659 h 575743"/>
              <a:gd name="connsiteX2" fmla="*/ 1182543 w 1182543"/>
              <a:gd name="connsiteY2" fmla="*/ 575743 h 575743"/>
              <a:gd name="connsiteX3" fmla="*/ 1180098 w 1182543"/>
              <a:gd name="connsiteY3" fmla="*/ 0 h 575743"/>
              <a:gd name="connsiteX4" fmla="*/ 1940 w 1182543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5354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26" h="575743">
                <a:moveTo>
                  <a:pt x="2423" y="261965"/>
                </a:moveTo>
                <a:cubicBezTo>
                  <a:pt x="-3106" y="295430"/>
                  <a:pt x="2736" y="276999"/>
                  <a:pt x="1457" y="315354"/>
                </a:cubicBezTo>
                <a:lnTo>
                  <a:pt x="1183026" y="575743"/>
                </a:lnTo>
                <a:lnTo>
                  <a:pt x="1180581" y="0"/>
                </a:lnTo>
                <a:lnTo>
                  <a:pt x="2423" y="2619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606E935-F4B5-497D-A4EE-7D02170D005F}"/>
              </a:ext>
            </a:extLst>
          </p:cNvPr>
          <p:cNvSpPr/>
          <p:nvPr/>
        </p:nvSpPr>
        <p:spPr>
          <a:xfrm flipV="1">
            <a:off x="5455871" y="4050099"/>
            <a:ext cx="1202632" cy="2016763"/>
          </a:xfrm>
          <a:custGeom>
            <a:avLst/>
            <a:gdLst>
              <a:gd name="connsiteX0" fmla="*/ 0 w 1177747"/>
              <a:gd name="connsiteY0" fmla="*/ 1945843 h 1945843"/>
              <a:gd name="connsiteX1" fmla="*/ 1177747 w 1177747"/>
              <a:gd name="connsiteY1" fmla="*/ 0 h 1945843"/>
              <a:gd name="connsiteX2" fmla="*/ 1177747 w 1177747"/>
              <a:gd name="connsiteY2" fmla="*/ 563270 h 1945843"/>
              <a:gd name="connsiteX3" fmla="*/ 0 w 1177747"/>
              <a:gd name="connsiteY3" fmla="*/ 1945843 h 1945843"/>
              <a:gd name="connsiteX0" fmla="*/ 0 w 1177747"/>
              <a:gd name="connsiteY0" fmla="*/ 1945843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45843 h 2001427"/>
              <a:gd name="connsiteX0" fmla="*/ 0 w 1177747"/>
              <a:gd name="connsiteY0" fmla="*/ 1905052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05052 h 2001427"/>
              <a:gd name="connsiteX0" fmla="*/ 0 w 1177747"/>
              <a:gd name="connsiteY0" fmla="*/ 1905052 h 1967434"/>
              <a:gd name="connsiteX1" fmla="*/ 1177747 w 1177747"/>
              <a:gd name="connsiteY1" fmla="*/ 0 h 1967434"/>
              <a:gd name="connsiteX2" fmla="*/ 1177747 w 1177747"/>
              <a:gd name="connsiteY2" fmla="*/ 563270 h 1967434"/>
              <a:gd name="connsiteX3" fmla="*/ 4432 w 1177747"/>
              <a:gd name="connsiteY3" fmla="*/ 1967434 h 1967434"/>
              <a:gd name="connsiteX4" fmla="*/ 0 w 1177747"/>
              <a:gd name="connsiteY4" fmla="*/ 1905052 h 1967434"/>
              <a:gd name="connsiteX0" fmla="*/ 0 w 1181147"/>
              <a:gd name="connsiteY0" fmla="*/ 1905052 h 1967434"/>
              <a:gd name="connsiteX1" fmla="*/ 1177747 w 1181147"/>
              <a:gd name="connsiteY1" fmla="*/ 0 h 1967434"/>
              <a:gd name="connsiteX2" fmla="*/ 1181147 w 1181147"/>
              <a:gd name="connsiteY2" fmla="*/ 580267 h 1967434"/>
              <a:gd name="connsiteX3" fmla="*/ 4432 w 1181147"/>
              <a:gd name="connsiteY3" fmla="*/ 1967434 h 1967434"/>
              <a:gd name="connsiteX4" fmla="*/ 0 w 1181147"/>
              <a:gd name="connsiteY4" fmla="*/ 1905052 h 1967434"/>
              <a:gd name="connsiteX0" fmla="*/ 0 w 1181147"/>
              <a:gd name="connsiteY0" fmla="*/ 1891455 h 1953837"/>
              <a:gd name="connsiteX1" fmla="*/ 1174347 w 1181147"/>
              <a:gd name="connsiteY1" fmla="*/ 0 h 1953837"/>
              <a:gd name="connsiteX2" fmla="*/ 1181147 w 1181147"/>
              <a:gd name="connsiteY2" fmla="*/ 566670 h 1953837"/>
              <a:gd name="connsiteX3" fmla="*/ 4432 w 1181147"/>
              <a:gd name="connsiteY3" fmla="*/ 1953837 h 1953837"/>
              <a:gd name="connsiteX4" fmla="*/ 0 w 1181147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66670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73468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457 w 1180262"/>
              <a:gd name="connsiteY0" fmla="*/ 1903679 h 1953837"/>
              <a:gd name="connsiteX1" fmla="*/ 1180112 w 1180262"/>
              <a:gd name="connsiteY1" fmla="*/ 0 h 1953837"/>
              <a:gd name="connsiteX2" fmla="*/ 1176715 w 1180262"/>
              <a:gd name="connsiteY2" fmla="*/ 573468 h 1953837"/>
              <a:gd name="connsiteX3" fmla="*/ 0 w 1180262"/>
              <a:gd name="connsiteY3" fmla="*/ 1953837 h 1953837"/>
              <a:gd name="connsiteX4" fmla="*/ 457 w 118026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076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6612"/>
              <a:gd name="connsiteY0" fmla="*/ 1903679 h 1953837"/>
              <a:gd name="connsiteX1" fmla="*/ 1186462 w 1186612"/>
              <a:gd name="connsiteY1" fmla="*/ 0 h 1953837"/>
              <a:gd name="connsiteX2" fmla="*/ 1183065 w 1186612"/>
              <a:gd name="connsiteY2" fmla="*/ 560768 h 1953837"/>
              <a:gd name="connsiteX3" fmla="*/ 0 w 1186612"/>
              <a:gd name="connsiteY3" fmla="*/ 1953837 h 1953837"/>
              <a:gd name="connsiteX4" fmla="*/ 457 w 118661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076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262"/>
              <a:gd name="connsiteY0" fmla="*/ 1912094 h 1962252"/>
              <a:gd name="connsiteX1" fmla="*/ 1182917 w 1183262"/>
              <a:gd name="connsiteY1" fmla="*/ 0 h 1962252"/>
              <a:gd name="connsiteX2" fmla="*/ 1183065 w 1183262"/>
              <a:gd name="connsiteY2" fmla="*/ 569183 h 1962252"/>
              <a:gd name="connsiteX3" fmla="*/ 0 w 1183262"/>
              <a:gd name="connsiteY3" fmla="*/ 1962252 h 1962252"/>
              <a:gd name="connsiteX4" fmla="*/ 457 w 1183262"/>
              <a:gd name="connsiteY4" fmla="*/ 1912094 h 1962252"/>
              <a:gd name="connsiteX0" fmla="*/ 457 w 1183262"/>
              <a:gd name="connsiteY0" fmla="*/ 1912094 h 1962252"/>
              <a:gd name="connsiteX1" fmla="*/ 1182917 w 1183262"/>
              <a:gd name="connsiteY1" fmla="*/ 0 h 1962252"/>
              <a:gd name="connsiteX2" fmla="*/ 1183065 w 1183262"/>
              <a:gd name="connsiteY2" fmla="*/ 574518 h 1962252"/>
              <a:gd name="connsiteX3" fmla="*/ 0 w 1183262"/>
              <a:gd name="connsiteY3" fmla="*/ 1962252 h 1962252"/>
              <a:gd name="connsiteX4" fmla="*/ 457 w 1183262"/>
              <a:gd name="connsiteY4" fmla="*/ 1912094 h 1962252"/>
              <a:gd name="connsiteX0" fmla="*/ 3 w 1182808"/>
              <a:gd name="connsiteY0" fmla="*/ 1912094 h 1946110"/>
              <a:gd name="connsiteX1" fmla="*/ 1182463 w 1182808"/>
              <a:gd name="connsiteY1" fmla="*/ 0 h 1946110"/>
              <a:gd name="connsiteX2" fmla="*/ 1182611 w 1182808"/>
              <a:gd name="connsiteY2" fmla="*/ 574518 h 1946110"/>
              <a:gd name="connsiteX3" fmla="*/ 6561 w 1182808"/>
              <a:gd name="connsiteY3" fmla="*/ 1946110 h 1946110"/>
              <a:gd name="connsiteX4" fmla="*/ 3 w 1182808"/>
              <a:gd name="connsiteY4" fmla="*/ 1912094 h 1946110"/>
              <a:gd name="connsiteX0" fmla="*/ 8 w 1178136"/>
              <a:gd name="connsiteY0" fmla="*/ 1895953 h 1946110"/>
              <a:gd name="connsiteX1" fmla="*/ 1177791 w 1178136"/>
              <a:gd name="connsiteY1" fmla="*/ 0 h 1946110"/>
              <a:gd name="connsiteX2" fmla="*/ 1177939 w 1178136"/>
              <a:gd name="connsiteY2" fmla="*/ 574518 h 1946110"/>
              <a:gd name="connsiteX3" fmla="*/ 1889 w 1178136"/>
              <a:gd name="connsiteY3" fmla="*/ 1946110 h 1946110"/>
              <a:gd name="connsiteX4" fmla="*/ 8 w 1178136"/>
              <a:gd name="connsiteY4" fmla="*/ 1895953 h 1946110"/>
              <a:gd name="connsiteX0" fmla="*/ 457 w 1178585"/>
              <a:gd name="connsiteY0" fmla="*/ 1895953 h 1953027"/>
              <a:gd name="connsiteX1" fmla="*/ 1178240 w 1178585"/>
              <a:gd name="connsiteY1" fmla="*/ 0 h 1953027"/>
              <a:gd name="connsiteX2" fmla="*/ 1178388 w 1178585"/>
              <a:gd name="connsiteY2" fmla="*/ 574518 h 1953027"/>
              <a:gd name="connsiteX3" fmla="*/ 0 w 1178585"/>
              <a:gd name="connsiteY3" fmla="*/ 1953027 h 1953027"/>
              <a:gd name="connsiteX4" fmla="*/ 457 w 1178585"/>
              <a:gd name="connsiteY4" fmla="*/ 1895953 h 1953027"/>
              <a:gd name="connsiteX0" fmla="*/ 457 w 1178585"/>
              <a:gd name="connsiteY0" fmla="*/ 1895953 h 1953027"/>
              <a:gd name="connsiteX1" fmla="*/ 1178240 w 1178585"/>
              <a:gd name="connsiteY1" fmla="*/ 0 h 1953027"/>
              <a:gd name="connsiteX2" fmla="*/ 1178388 w 1178585"/>
              <a:gd name="connsiteY2" fmla="*/ 574518 h 1953027"/>
              <a:gd name="connsiteX3" fmla="*/ 0 w 1178585"/>
              <a:gd name="connsiteY3" fmla="*/ 1953027 h 1953027"/>
              <a:gd name="connsiteX4" fmla="*/ 457 w 1178585"/>
              <a:gd name="connsiteY4" fmla="*/ 1895953 h 1953027"/>
              <a:gd name="connsiteX0" fmla="*/ 2795 w 1180923"/>
              <a:gd name="connsiteY0" fmla="*/ 1895953 h 1948415"/>
              <a:gd name="connsiteX1" fmla="*/ 1180578 w 1180923"/>
              <a:gd name="connsiteY1" fmla="*/ 0 h 1948415"/>
              <a:gd name="connsiteX2" fmla="*/ 1180726 w 1180923"/>
              <a:gd name="connsiteY2" fmla="*/ 574518 h 1948415"/>
              <a:gd name="connsiteX3" fmla="*/ 0 w 1180923"/>
              <a:gd name="connsiteY3" fmla="*/ 1948415 h 1948415"/>
              <a:gd name="connsiteX4" fmla="*/ 2795 w 1180923"/>
              <a:gd name="connsiteY4" fmla="*/ 1895953 h 1948415"/>
              <a:gd name="connsiteX0" fmla="*/ 2795 w 1180923"/>
              <a:gd name="connsiteY0" fmla="*/ 1895953 h 1953027"/>
              <a:gd name="connsiteX1" fmla="*/ 1180578 w 1180923"/>
              <a:gd name="connsiteY1" fmla="*/ 0 h 1953027"/>
              <a:gd name="connsiteX2" fmla="*/ 1180726 w 1180923"/>
              <a:gd name="connsiteY2" fmla="*/ 574518 h 1953027"/>
              <a:gd name="connsiteX3" fmla="*/ 0 w 1180923"/>
              <a:gd name="connsiteY3" fmla="*/ 1953027 h 1953027"/>
              <a:gd name="connsiteX4" fmla="*/ 2795 w 1180923"/>
              <a:gd name="connsiteY4" fmla="*/ 1895953 h 1953027"/>
              <a:gd name="connsiteX0" fmla="*/ 456 w 1180923"/>
              <a:gd name="connsiteY0" fmla="*/ 1895953 h 1953027"/>
              <a:gd name="connsiteX1" fmla="*/ 1180578 w 1180923"/>
              <a:gd name="connsiteY1" fmla="*/ 0 h 1953027"/>
              <a:gd name="connsiteX2" fmla="*/ 1180726 w 1180923"/>
              <a:gd name="connsiteY2" fmla="*/ 574518 h 1953027"/>
              <a:gd name="connsiteX3" fmla="*/ 0 w 1180923"/>
              <a:gd name="connsiteY3" fmla="*/ 1953027 h 1953027"/>
              <a:gd name="connsiteX4" fmla="*/ 456 w 1180923"/>
              <a:gd name="connsiteY4" fmla="*/ 1895953 h 19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923" h="1953027">
                <a:moveTo>
                  <a:pt x="456" y="1895953"/>
                </a:moveTo>
                <a:lnTo>
                  <a:pt x="1180578" y="0"/>
                </a:lnTo>
                <a:cubicBezTo>
                  <a:pt x="1181711" y="193422"/>
                  <a:pt x="1179593" y="381096"/>
                  <a:pt x="1180726" y="574518"/>
                </a:cubicBezTo>
                <a:lnTo>
                  <a:pt x="0" y="1953027"/>
                </a:lnTo>
                <a:cubicBezTo>
                  <a:pt x="152" y="1936308"/>
                  <a:pt x="304" y="1912672"/>
                  <a:pt x="456" y="189595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DD1A63AE-E941-42BA-A15F-F673A9456BFE}"/>
              </a:ext>
            </a:extLst>
          </p:cNvPr>
          <p:cNvSpPr/>
          <p:nvPr/>
        </p:nvSpPr>
        <p:spPr>
          <a:xfrm flipV="1">
            <a:off x="5453785" y="3973701"/>
            <a:ext cx="1204719" cy="1174482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5422 h 1137365"/>
              <a:gd name="connsiteX1" fmla="*/ 1182019 w 1182972"/>
              <a:gd name="connsiteY1" fmla="*/ 0 h 1137365"/>
              <a:gd name="connsiteX2" fmla="*/ 1182972 w 1182972"/>
              <a:gd name="connsiteY2" fmla="*/ 576306 h 1137365"/>
              <a:gd name="connsiteX3" fmla="*/ 1522 w 1182972"/>
              <a:gd name="connsiteY3" fmla="*/ 1137365 h 1137365"/>
              <a:gd name="connsiteX4" fmla="*/ 32 w 1182972"/>
              <a:gd name="connsiteY4" fmla="*/ 1085422 h 113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7365">
                <a:moveTo>
                  <a:pt x="32" y="1085422"/>
                </a:moveTo>
                <a:lnTo>
                  <a:pt x="1182019" y="0"/>
                </a:lnTo>
                <a:cubicBezTo>
                  <a:pt x="1182337" y="191213"/>
                  <a:pt x="1182654" y="385093"/>
                  <a:pt x="1182972" y="576306"/>
                </a:cubicBezTo>
                <a:lnTo>
                  <a:pt x="1522" y="1137365"/>
                </a:lnTo>
                <a:cubicBezTo>
                  <a:pt x="1840" y="1119236"/>
                  <a:pt x="-286" y="1103551"/>
                  <a:pt x="32" y="1085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33D9E1-44F4-63F4-3946-2C7325DA2D76}"/>
              </a:ext>
            </a:extLst>
          </p:cNvPr>
          <p:cNvGrpSpPr/>
          <p:nvPr/>
        </p:nvGrpSpPr>
        <p:grpSpPr>
          <a:xfrm>
            <a:off x="13448" y="13518"/>
            <a:ext cx="3619601" cy="484111"/>
            <a:chOff x="5680459" y="1416614"/>
            <a:chExt cx="5408022" cy="7011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E00263-A6D9-EC12-7E43-FD5340B6702A}"/>
                </a:ext>
              </a:extLst>
            </p:cNvPr>
            <p:cNvSpPr txBox="1"/>
            <p:nvPr/>
          </p:nvSpPr>
          <p:spPr>
            <a:xfrm>
              <a:off x="5680459" y="1486730"/>
              <a:ext cx="763623" cy="5609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59650F-667C-C766-E1B0-3ED1A679C051}"/>
                </a:ext>
              </a:extLst>
            </p:cNvPr>
            <p:cNvSpPr txBox="1"/>
            <p:nvPr/>
          </p:nvSpPr>
          <p:spPr>
            <a:xfrm>
              <a:off x="6444082" y="1416614"/>
              <a:ext cx="4644399" cy="70113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Project Overview</a:t>
              </a:r>
              <a:endPara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AB8F37-A383-E970-F673-9583B9229C40}"/>
              </a:ext>
            </a:extLst>
          </p:cNvPr>
          <p:cNvSpPr txBox="1"/>
          <p:nvPr/>
        </p:nvSpPr>
        <p:spPr>
          <a:xfrm>
            <a:off x="7433999" y="1766385"/>
            <a:ext cx="38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 product quality and reduce defects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91D33-5179-A1C5-7773-BF468E111676}"/>
              </a:ext>
            </a:extLst>
          </p:cNvPr>
          <p:cNvSpPr txBox="1"/>
          <p:nvPr/>
        </p:nvSpPr>
        <p:spPr>
          <a:xfrm>
            <a:off x="7437120" y="2703994"/>
            <a:ext cx="359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machine efficiency and stability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28FCD-E773-85DC-CF61-FE407F232CD2}"/>
              </a:ext>
            </a:extLst>
          </p:cNvPr>
          <p:cNvSpPr txBox="1"/>
          <p:nvPr/>
        </p:nvSpPr>
        <p:spPr>
          <a:xfrm>
            <a:off x="7573454" y="3563059"/>
            <a:ext cx="33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bottlenecks in the production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7E67A-CC43-DD2D-8A11-68D14E8BF8F2}"/>
              </a:ext>
            </a:extLst>
          </p:cNvPr>
          <p:cNvSpPr txBox="1"/>
          <p:nvPr/>
        </p:nvSpPr>
        <p:spPr>
          <a:xfrm>
            <a:off x="7569199" y="446577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Enhance OEE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48495-F9E6-6A4F-E448-028180D960EF}"/>
              </a:ext>
            </a:extLst>
          </p:cNvPr>
          <p:cNvSpPr txBox="1"/>
          <p:nvPr/>
        </p:nvSpPr>
        <p:spPr>
          <a:xfrm>
            <a:off x="7569199" y="5446820"/>
            <a:ext cx="29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 dashboard to support decision-making</a:t>
            </a:r>
          </a:p>
        </p:txBody>
      </p:sp>
      <p:pic>
        <p:nvPicPr>
          <p:cNvPr id="12" name="Picture 11" descr="A hand with a yellow badge and arrows&#10;&#10;AI-generated content may be incorrect.">
            <a:extLst>
              <a:ext uri="{FF2B5EF4-FFF2-40B4-BE49-F238E27FC236}">
                <a16:creationId xmlns:a16="http://schemas.microsoft.com/office/drawing/2014/main" id="{C36ABDCF-52C5-B319-099F-850E72BEA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50" y="1837989"/>
            <a:ext cx="511818" cy="511818"/>
          </a:xfrm>
          <a:prstGeom prst="rect">
            <a:avLst/>
          </a:prstGeom>
        </p:spPr>
      </p:pic>
      <p:pic>
        <p:nvPicPr>
          <p:cNvPr id="14" name="Picture 13" descr="A clock and a meter with a dollar sign&#10;&#10;AI-generated content may be incorrect.">
            <a:extLst>
              <a:ext uri="{FF2B5EF4-FFF2-40B4-BE49-F238E27FC236}">
                <a16:creationId xmlns:a16="http://schemas.microsoft.com/office/drawing/2014/main" id="{F13CFDB5-289C-A4C2-99E1-8FFA8F6BB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21" y="2747058"/>
            <a:ext cx="508735" cy="508735"/>
          </a:xfrm>
          <a:prstGeom prst="rect">
            <a:avLst/>
          </a:prstGeom>
        </p:spPr>
      </p:pic>
      <p:pic>
        <p:nvPicPr>
          <p:cNvPr id="16" name="Picture 15" descr="A colorful circular object with a black background&#10;&#10;AI-generated content may be incorrect.">
            <a:extLst>
              <a:ext uri="{FF2B5EF4-FFF2-40B4-BE49-F238E27FC236}">
                <a16:creationId xmlns:a16="http://schemas.microsoft.com/office/drawing/2014/main" id="{6320E6B8-06F3-DD3C-8770-5C21AA998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94" y="4630333"/>
            <a:ext cx="476358" cy="476358"/>
          </a:xfrm>
          <a:prstGeom prst="rect">
            <a:avLst/>
          </a:prstGeom>
        </p:spPr>
      </p:pic>
      <p:pic>
        <p:nvPicPr>
          <p:cNvPr id="53" name="Picture 52" descr="A colorful drawing of a glass with gears&#10;&#10;AI-generated content may be incorrect.">
            <a:extLst>
              <a:ext uri="{FF2B5EF4-FFF2-40B4-BE49-F238E27FC236}">
                <a16:creationId xmlns:a16="http://schemas.microsoft.com/office/drawing/2014/main" id="{21B96104-08B7-6100-8941-AAC0CF633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47" y="3713119"/>
            <a:ext cx="436205" cy="436205"/>
          </a:xfrm>
          <a:prstGeom prst="rect">
            <a:avLst/>
          </a:prstGeom>
        </p:spPr>
      </p:pic>
      <p:pic>
        <p:nvPicPr>
          <p:cNvPr id="55" name="Picture 54" descr="A computer screen with colorful graphics&#10;&#10;AI-generated content may be incorrect.">
            <a:extLst>
              <a:ext uri="{FF2B5EF4-FFF2-40B4-BE49-F238E27FC236}">
                <a16:creationId xmlns:a16="http://schemas.microsoft.com/office/drawing/2014/main" id="{263952BB-DED5-822F-29E6-A45FB72AF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80" y="5541982"/>
            <a:ext cx="456005" cy="4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55A1D-5969-D7D3-90EF-2467F8844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B76152-BCAF-4E41-E5BC-42FDA0A0E535}"/>
              </a:ext>
            </a:extLst>
          </p:cNvPr>
          <p:cNvGrpSpPr/>
          <p:nvPr/>
        </p:nvGrpSpPr>
        <p:grpSpPr>
          <a:xfrm rot="21411753">
            <a:off x="8240958" y="1523023"/>
            <a:ext cx="3824191" cy="4740163"/>
            <a:chOff x="395536" y="1793041"/>
            <a:chExt cx="3170093" cy="3929395"/>
          </a:xfrm>
          <a:solidFill>
            <a:schemeClr val="accent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9EBE681-0A72-2FD7-4E6A-C02FE70E6868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4A0C24F-7C19-CCDB-39E8-732884B4D50F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57B798-10DF-5AFD-825F-759344C5ACDB}"/>
              </a:ext>
            </a:extLst>
          </p:cNvPr>
          <p:cNvSpPr txBox="1"/>
          <p:nvPr/>
        </p:nvSpPr>
        <p:spPr>
          <a:xfrm>
            <a:off x="2915920" y="491549"/>
            <a:ext cx="569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Why this project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E7C41-3650-2B07-EA41-E20C867AE45C}"/>
              </a:ext>
            </a:extLst>
          </p:cNvPr>
          <p:cNvSpPr txBox="1"/>
          <p:nvPr/>
        </p:nvSpPr>
        <p:spPr>
          <a:xfrm>
            <a:off x="347009" y="2779243"/>
            <a:ext cx="750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Even a small improvement in quality saves huge monthly 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63F39-9B35-98C3-8F46-2005D9A2E470}"/>
              </a:ext>
            </a:extLst>
          </p:cNvPr>
          <p:cNvSpPr txBox="1"/>
          <p:nvPr/>
        </p:nvSpPr>
        <p:spPr>
          <a:xfrm>
            <a:off x="347009" y="3491929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Management</a:t>
            </a:r>
            <a:r>
              <a:rPr lang="en-US" dirty="0"/>
              <a:t> needs a clear vision of machine/production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017D8-622D-A80E-BC27-574C41A2A8AE}"/>
              </a:ext>
            </a:extLst>
          </p:cNvPr>
          <p:cNvSpPr txBox="1"/>
          <p:nvPr/>
        </p:nvSpPr>
        <p:spPr>
          <a:xfrm>
            <a:off x="347009" y="4204615"/>
            <a:ext cx="591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Reducing waste directly increases profit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D0B8-B75C-9C71-9777-DEC23FA79F2C}"/>
              </a:ext>
            </a:extLst>
          </p:cNvPr>
          <p:cNvSpPr txBox="1"/>
          <p:nvPr/>
        </p:nvSpPr>
        <p:spPr>
          <a:xfrm>
            <a:off x="347009" y="4917301"/>
            <a:ext cx="8118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Better operations = more production without buying new machines</a:t>
            </a:r>
          </a:p>
        </p:txBody>
      </p:sp>
    </p:spTree>
    <p:extLst>
      <p:ext uri="{BB962C8B-B14F-4D97-AF65-F5344CB8AC3E}">
        <p14:creationId xmlns:p14="http://schemas.microsoft.com/office/powerpoint/2010/main" val="93541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2601E-1CE5-102A-6D4C-4DCB4898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1">
            <a:extLst>
              <a:ext uri="{FF2B5EF4-FFF2-40B4-BE49-F238E27FC236}">
                <a16:creationId xmlns:a16="http://schemas.microsoft.com/office/drawing/2014/main" id="{368FB233-4D3C-ECA7-FA81-7F84C46944A8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6" name="Picture 5" descr="A yellow and white pin&#10;&#10;AI-generated content may be incorrect.">
            <a:extLst>
              <a:ext uri="{FF2B5EF4-FFF2-40B4-BE49-F238E27FC236}">
                <a16:creationId xmlns:a16="http://schemas.microsoft.com/office/drawing/2014/main" id="{961016B4-4C07-CB62-89E3-99041CC30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54" y="629694"/>
            <a:ext cx="5202371" cy="5202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758D82-A9A9-0C7E-5E1E-240F23094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" b="424"/>
          <a:stretch/>
        </p:blipFill>
        <p:spPr>
          <a:xfrm>
            <a:off x="5086040" y="1689126"/>
            <a:ext cx="1745597" cy="177797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49359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D0A4F-7BAB-4CE5-BA67-BCA755E8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0E0F67-A788-66FD-DF43-1CD698F9A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A3AD3B0C-E0F5-FA82-57BD-3F3EDBB3B9B6}"/>
              </a:ext>
            </a:extLst>
          </p:cNvPr>
          <p:cNvSpPr>
            <a:spLocks noChangeAspect="1"/>
          </p:cNvSpPr>
          <p:nvPr/>
        </p:nvSpPr>
        <p:spPr>
          <a:xfrm>
            <a:off x="10215604" y="3945322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66D2B-AC69-158E-B165-BEE50093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0" b="6280"/>
          <a:stretch/>
        </p:blipFill>
        <p:spPr>
          <a:xfrm>
            <a:off x="-2077605" y="-3482898"/>
            <a:ext cx="16347210" cy="14293974"/>
          </a:xfrm>
          <a:prstGeom prst="donut">
            <a:avLst>
              <a:gd name="adj" fmla="val 4815"/>
            </a:avLst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8E64FBB-9BB2-D587-0828-9C026E6C40D6}"/>
              </a:ext>
            </a:extLst>
          </p:cNvPr>
          <p:cNvGrpSpPr/>
          <p:nvPr/>
        </p:nvGrpSpPr>
        <p:grpSpPr>
          <a:xfrm>
            <a:off x="0" y="138823"/>
            <a:ext cx="4166164" cy="400110"/>
            <a:chOff x="5680458" y="1504537"/>
            <a:chExt cx="7487435" cy="52529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9AA19D-D288-7219-1849-57C2B6E25E3C}"/>
                </a:ext>
              </a:extLst>
            </p:cNvPr>
            <p:cNvSpPr txBox="1"/>
            <p:nvPr/>
          </p:nvSpPr>
          <p:spPr>
            <a:xfrm>
              <a:off x="5680458" y="1565148"/>
              <a:ext cx="763624" cy="40407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0</a:t>
              </a:r>
              <a:r>
                <a:rPr lang="ar-EG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2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06AD62-9CA0-620D-66BA-E193311D95A9}"/>
                </a:ext>
              </a:extLst>
            </p:cNvPr>
            <p:cNvSpPr txBox="1"/>
            <p:nvPr/>
          </p:nvSpPr>
          <p:spPr>
            <a:xfrm>
              <a:off x="6444082" y="1504537"/>
              <a:ext cx="6723811" cy="525294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Technical Analysis Workflow</a:t>
              </a:r>
              <a:endParaRPr lang="ko-KR" altLang="en-US" sz="20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A59397-2660-0B77-674C-4BA7ACAD240B}"/>
              </a:ext>
            </a:extLst>
          </p:cNvPr>
          <p:cNvGrpSpPr/>
          <p:nvPr/>
        </p:nvGrpSpPr>
        <p:grpSpPr>
          <a:xfrm>
            <a:off x="2923910" y="3120635"/>
            <a:ext cx="2003963" cy="1713018"/>
            <a:chOff x="1344125" y="1848265"/>
            <a:chExt cx="2210987" cy="188998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F94979-06B2-23DC-4E7D-167EFD807BFB}"/>
                </a:ext>
              </a:extLst>
            </p:cNvPr>
            <p:cNvSpPr/>
            <p:nvPr/>
          </p:nvSpPr>
          <p:spPr>
            <a:xfrm>
              <a:off x="1344125" y="1969798"/>
              <a:ext cx="2210987" cy="1608820"/>
            </a:xfrm>
            <a:custGeom>
              <a:avLst/>
              <a:gdLst>
                <a:gd name="connsiteX0" fmla="*/ 1636300 w 2210987"/>
                <a:gd name="connsiteY0" fmla="*/ 0 h 1608820"/>
                <a:gd name="connsiteX1" fmla="*/ 2210987 w 2210987"/>
                <a:gd name="connsiteY1" fmla="*/ 804410 h 1608820"/>
                <a:gd name="connsiteX2" fmla="*/ 1636300 w 2210987"/>
                <a:gd name="connsiteY2" fmla="*/ 1608820 h 1608820"/>
                <a:gd name="connsiteX3" fmla="*/ 1636300 w 2210987"/>
                <a:gd name="connsiteY3" fmla="*/ 1241341 h 1608820"/>
                <a:gd name="connsiteX4" fmla="*/ 0 w 2210987"/>
                <a:gd name="connsiteY4" fmla="*/ 1241341 h 1608820"/>
                <a:gd name="connsiteX5" fmla="*/ 501792 w 2210987"/>
                <a:gd name="connsiteY5" fmla="*/ 367479 h 1608820"/>
                <a:gd name="connsiteX6" fmla="*/ 1636300 w 2210987"/>
                <a:gd name="connsiteY6" fmla="*/ 367479 h 160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0987" h="1608820">
                  <a:moveTo>
                    <a:pt x="1636300" y="0"/>
                  </a:moveTo>
                  <a:lnTo>
                    <a:pt x="2210987" y="804410"/>
                  </a:lnTo>
                  <a:lnTo>
                    <a:pt x="1636300" y="1608820"/>
                  </a:lnTo>
                  <a:lnTo>
                    <a:pt x="1636300" y="1241341"/>
                  </a:lnTo>
                  <a:lnTo>
                    <a:pt x="0" y="1241341"/>
                  </a:lnTo>
                  <a:lnTo>
                    <a:pt x="501792" y="367479"/>
                  </a:lnTo>
                  <a:lnTo>
                    <a:pt x="1636300" y="367479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CA49C4A4-C21F-3AF0-A3EB-3A1D08C76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33736">
              <a:off x="683877" y="2626552"/>
              <a:ext cx="1889986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46C831-2693-7578-B171-953C73870678}"/>
              </a:ext>
            </a:extLst>
          </p:cNvPr>
          <p:cNvGrpSpPr/>
          <p:nvPr/>
        </p:nvGrpSpPr>
        <p:grpSpPr>
          <a:xfrm>
            <a:off x="5116686" y="3120635"/>
            <a:ext cx="2003963" cy="1713018"/>
            <a:chOff x="1344125" y="1848265"/>
            <a:chExt cx="2210987" cy="188998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7BFF2A-CE4F-BEF0-FA2D-69BBC4278A7D}"/>
                </a:ext>
              </a:extLst>
            </p:cNvPr>
            <p:cNvSpPr/>
            <p:nvPr/>
          </p:nvSpPr>
          <p:spPr>
            <a:xfrm>
              <a:off x="1344125" y="1969798"/>
              <a:ext cx="2210987" cy="1608820"/>
            </a:xfrm>
            <a:custGeom>
              <a:avLst/>
              <a:gdLst>
                <a:gd name="connsiteX0" fmla="*/ 1636300 w 2210987"/>
                <a:gd name="connsiteY0" fmla="*/ 0 h 1608820"/>
                <a:gd name="connsiteX1" fmla="*/ 2210987 w 2210987"/>
                <a:gd name="connsiteY1" fmla="*/ 804410 h 1608820"/>
                <a:gd name="connsiteX2" fmla="*/ 1636300 w 2210987"/>
                <a:gd name="connsiteY2" fmla="*/ 1608820 h 1608820"/>
                <a:gd name="connsiteX3" fmla="*/ 1636300 w 2210987"/>
                <a:gd name="connsiteY3" fmla="*/ 1241341 h 1608820"/>
                <a:gd name="connsiteX4" fmla="*/ 0 w 2210987"/>
                <a:gd name="connsiteY4" fmla="*/ 1241341 h 1608820"/>
                <a:gd name="connsiteX5" fmla="*/ 501792 w 2210987"/>
                <a:gd name="connsiteY5" fmla="*/ 367479 h 1608820"/>
                <a:gd name="connsiteX6" fmla="*/ 1636300 w 2210987"/>
                <a:gd name="connsiteY6" fmla="*/ 367479 h 160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0987" h="1608820">
                  <a:moveTo>
                    <a:pt x="1636300" y="0"/>
                  </a:moveTo>
                  <a:lnTo>
                    <a:pt x="2210987" y="804410"/>
                  </a:lnTo>
                  <a:lnTo>
                    <a:pt x="1636300" y="1608820"/>
                  </a:lnTo>
                  <a:lnTo>
                    <a:pt x="1636300" y="1241341"/>
                  </a:lnTo>
                  <a:lnTo>
                    <a:pt x="0" y="1241341"/>
                  </a:lnTo>
                  <a:lnTo>
                    <a:pt x="501792" y="367479"/>
                  </a:lnTo>
                  <a:lnTo>
                    <a:pt x="1636300" y="367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270A49B6-3FE4-F4AB-48D6-8781B2328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33736">
              <a:off x="683877" y="2626552"/>
              <a:ext cx="1889986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DF2DF7-3D69-BAC5-2213-F8D5EB627473}"/>
              </a:ext>
            </a:extLst>
          </p:cNvPr>
          <p:cNvGrpSpPr/>
          <p:nvPr/>
        </p:nvGrpSpPr>
        <p:grpSpPr>
          <a:xfrm>
            <a:off x="7309462" y="3120635"/>
            <a:ext cx="2003963" cy="1713018"/>
            <a:chOff x="1344125" y="1848265"/>
            <a:chExt cx="2210987" cy="188998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2725F6D-45A7-0FD1-787C-B4DFD37CF97C}"/>
                </a:ext>
              </a:extLst>
            </p:cNvPr>
            <p:cNvSpPr/>
            <p:nvPr/>
          </p:nvSpPr>
          <p:spPr>
            <a:xfrm>
              <a:off x="1344125" y="1969798"/>
              <a:ext cx="2210987" cy="1608820"/>
            </a:xfrm>
            <a:custGeom>
              <a:avLst/>
              <a:gdLst>
                <a:gd name="connsiteX0" fmla="*/ 1636300 w 2210987"/>
                <a:gd name="connsiteY0" fmla="*/ 0 h 1608820"/>
                <a:gd name="connsiteX1" fmla="*/ 2210987 w 2210987"/>
                <a:gd name="connsiteY1" fmla="*/ 804410 h 1608820"/>
                <a:gd name="connsiteX2" fmla="*/ 1636300 w 2210987"/>
                <a:gd name="connsiteY2" fmla="*/ 1608820 h 1608820"/>
                <a:gd name="connsiteX3" fmla="*/ 1636300 w 2210987"/>
                <a:gd name="connsiteY3" fmla="*/ 1241341 h 1608820"/>
                <a:gd name="connsiteX4" fmla="*/ 0 w 2210987"/>
                <a:gd name="connsiteY4" fmla="*/ 1241341 h 1608820"/>
                <a:gd name="connsiteX5" fmla="*/ 501792 w 2210987"/>
                <a:gd name="connsiteY5" fmla="*/ 367479 h 1608820"/>
                <a:gd name="connsiteX6" fmla="*/ 1636300 w 2210987"/>
                <a:gd name="connsiteY6" fmla="*/ 367479 h 160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0987" h="1608820">
                  <a:moveTo>
                    <a:pt x="1636300" y="0"/>
                  </a:moveTo>
                  <a:lnTo>
                    <a:pt x="2210987" y="804410"/>
                  </a:lnTo>
                  <a:lnTo>
                    <a:pt x="1636300" y="1608820"/>
                  </a:lnTo>
                  <a:lnTo>
                    <a:pt x="1636300" y="1241341"/>
                  </a:lnTo>
                  <a:lnTo>
                    <a:pt x="0" y="1241341"/>
                  </a:lnTo>
                  <a:lnTo>
                    <a:pt x="501792" y="367479"/>
                  </a:lnTo>
                  <a:lnTo>
                    <a:pt x="1636300" y="3674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FA576E9E-27E8-95E1-DB22-3287FAF34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33736">
              <a:off x="683877" y="2626552"/>
              <a:ext cx="1889986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5B8C4F-4BE0-B6EF-A38B-C1D7EDF91E76}"/>
              </a:ext>
            </a:extLst>
          </p:cNvPr>
          <p:cNvGrpSpPr/>
          <p:nvPr/>
        </p:nvGrpSpPr>
        <p:grpSpPr>
          <a:xfrm>
            <a:off x="9502237" y="3120635"/>
            <a:ext cx="2003963" cy="1713018"/>
            <a:chOff x="1344125" y="1848265"/>
            <a:chExt cx="2210987" cy="18899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B8CC58A-D080-D28E-0E5A-0B523C33C30F}"/>
                </a:ext>
              </a:extLst>
            </p:cNvPr>
            <p:cNvSpPr/>
            <p:nvPr/>
          </p:nvSpPr>
          <p:spPr>
            <a:xfrm>
              <a:off x="1344125" y="1969798"/>
              <a:ext cx="2210987" cy="1608820"/>
            </a:xfrm>
            <a:custGeom>
              <a:avLst/>
              <a:gdLst>
                <a:gd name="connsiteX0" fmla="*/ 1636300 w 2210987"/>
                <a:gd name="connsiteY0" fmla="*/ 0 h 1608820"/>
                <a:gd name="connsiteX1" fmla="*/ 2210987 w 2210987"/>
                <a:gd name="connsiteY1" fmla="*/ 804410 h 1608820"/>
                <a:gd name="connsiteX2" fmla="*/ 1636300 w 2210987"/>
                <a:gd name="connsiteY2" fmla="*/ 1608820 h 1608820"/>
                <a:gd name="connsiteX3" fmla="*/ 1636300 w 2210987"/>
                <a:gd name="connsiteY3" fmla="*/ 1241341 h 1608820"/>
                <a:gd name="connsiteX4" fmla="*/ 0 w 2210987"/>
                <a:gd name="connsiteY4" fmla="*/ 1241341 h 1608820"/>
                <a:gd name="connsiteX5" fmla="*/ 501792 w 2210987"/>
                <a:gd name="connsiteY5" fmla="*/ 367479 h 1608820"/>
                <a:gd name="connsiteX6" fmla="*/ 1636300 w 2210987"/>
                <a:gd name="connsiteY6" fmla="*/ 367479 h 160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0987" h="1608820">
                  <a:moveTo>
                    <a:pt x="1636300" y="0"/>
                  </a:moveTo>
                  <a:lnTo>
                    <a:pt x="2210987" y="804410"/>
                  </a:lnTo>
                  <a:lnTo>
                    <a:pt x="1636300" y="1608820"/>
                  </a:lnTo>
                  <a:lnTo>
                    <a:pt x="1636300" y="1241341"/>
                  </a:lnTo>
                  <a:lnTo>
                    <a:pt x="0" y="1241341"/>
                  </a:lnTo>
                  <a:lnTo>
                    <a:pt x="501792" y="367479"/>
                  </a:lnTo>
                  <a:lnTo>
                    <a:pt x="1636300" y="3674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EFE8CE61-F7D3-551D-C700-514063FFC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33736">
              <a:off x="683877" y="2626552"/>
              <a:ext cx="1889986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5677F9-26BE-50A1-7C31-510E8E1A9ADE}"/>
              </a:ext>
            </a:extLst>
          </p:cNvPr>
          <p:cNvGrpSpPr/>
          <p:nvPr/>
        </p:nvGrpSpPr>
        <p:grpSpPr>
          <a:xfrm>
            <a:off x="731134" y="3120635"/>
            <a:ext cx="2003963" cy="1713018"/>
            <a:chOff x="1344125" y="1848265"/>
            <a:chExt cx="2210987" cy="188998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4497C1-A80A-0F6B-8965-A647F7AC5217}"/>
                </a:ext>
              </a:extLst>
            </p:cNvPr>
            <p:cNvSpPr/>
            <p:nvPr/>
          </p:nvSpPr>
          <p:spPr>
            <a:xfrm>
              <a:off x="1344125" y="1969798"/>
              <a:ext cx="2210987" cy="1608820"/>
            </a:xfrm>
            <a:custGeom>
              <a:avLst/>
              <a:gdLst>
                <a:gd name="connsiteX0" fmla="*/ 1636300 w 2210987"/>
                <a:gd name="connsiteY0" fmla="*/ 0 h 1608820"/>
                <a:gd name="connsiteX1" fmla="*/ 2210987 w 2210987"/>
                <a:gd name="connsiteY1" fmla="*/ 804410 h 1608820"/>
                <a:gd name="connsiteX2" fmla="*/ 1636300 w 2210987"/>
                <a:gd name="connsiteY2" fmla="*/ 1608820 h 1608820"/>
                <a:gd name="connsiteX3" fmla="*/ 1636300 w 2210987"/>
                <a:gd name="connsiteY3" fmla="*/ 1241341 h 1608820"/>
                <a:gd name="connsiteX4" fmla="*/ 0 w 2210987"/>
                <a:gd name="connsiteY4" fmla="*/ 1241341 h 1608820"/>
                <a:gd name="connsiteX5" fmla="*/ 501792 w 2210987"/>
                <a:gd name="connsiteY5" fmla="*/ 367479 h 1608820"/>
                <a:gd name="connsiteX6" fmla="*/ 1636300 w 2210987"/>
                <a:gd name="connsiteY6" fmla="*/ 367479 h 160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0987" h="1608820">
                  <a:moveTo>
                    <a:pt x="1636300" y="0"/>
                  </a:moveTo>
                  <a:lnTo>
                    <a:pt x="2210987" y="804410"/>
                  </a:lnTo>
                  <a:lnTo>
                    <a:pt x="1636300" y="1608820"/>
                  </a:lnTo>
                  <a:lnTo>
                    <a:pt x="1636300" y="1241341"/>
                  </a:lnTo>
                  <a:lnTo>
                    <a:pt x="0" y="1241341"/>
                  </a:lnTo>
                  <a:lnTo>
                    <a:pt x="501792" y="367479"/>
                  </a:lnTo>
                  <a:lnTo>
                    <a:pt x="1636300" y="36747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0F5EE61E-9C92-7844-2187-EC1C66E3F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33736">
              <a:off x="683877" y="2626552"/>
              <a:ext cx="1889986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113">
            <a:extLst>
              <a:ext uri="{FF2B5EF4-FFF2-40B4-BE49-F238E27FC236}">
                <a16:creationId xmlns:a16="http://schemas.microsoft.com/office/drawing/2014/main" id="{C5D20AC8-4B89-6203-9717-E8460E827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4852" y="3816820"/>
            <a:ext cx="14463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Dashboard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7" name="직사각형 113">
            <a:extLst>
              <a:ext uri="{FF2B5EF4-FFF2-40B4-BE49-F238E27FC236}">
                <a16:creationId xmlns:a16="http://schemas.microsoft.com/office/drawing/2014/main" id="{078FA122-0FA6-DD3F-5F54-64466EAE2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874" y="3770514"/>
            <a:ext cx="14632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Processing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8" name="직사각형 113">
            <a:extLst>
              <a:ext uri="{FF2B5EF4-FFF2-40B4-BE49-F238E27FC236}">
                <a16:creationId xmlns:a16="http://schemas.microsoft.com/office/drawing/2014/main" id="{4BEE033D-2852-58EE-79DD-7A41896DD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564" y="3770514"/>
            <a:ext cx="13381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Modeling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9" name="직사각형 113">
            <a:extLst>
              <a:ext uri="{FF2B5EF4-FFF2-40B4-BE49-F238E27FC236}">
                <a16:creationId xmlns:a16="http://schemas.microsoft.com/office/drawing/2014/main" id="{1A1C8055-A3CF-B809-0D23-1C75B6C25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39" y="3786692"/>
            <a:ext cx="13564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Cleaning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직사각형 113">
            <a:extLst>
              <a:ext uri="{FF2B5EF4-FFF2-40B4-BE49-F238E27FC236}">
                <a16:creationId xmlns:a16="http://schemas.microsoft.com/office/drawing/2014/main" id="{4B042A79-DC76-CA9D-039D-E149E833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88" y="3777088"/>
            <a:ext cx="13808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  <a:cs typeface="Arial" charset="0"/>
              </a:rPr>
              <a:t>Raw Data</a:t>
            </a:r>
            <a:endParaRPr lang="ko-KR" altLang="en-US" sz="20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B8C2E6-2F4F-D223-C113-7EC92C47A318}"/>
              </a:ext>
            </a:extLst>
          </p:cNvPr>
          <p:cNvSpPr txBox="1"/>
          <p:nvPr/>
        </p:nvSpPr>
        <p:spPr>
          <a:xfrm>
            <a:off x="856645" y="5038652"/>
            <a:ext cx="141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Unorganized data collected directly from the source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0D9826-160C-5166-DF02-BD48BC4AE79E}"/>
              </a:ext>
            </a:extLst>
          </p:cNvPr>
          <p:cNvSpPr txBox="1"/>
          <p:nvPr/>
        </p:nvSpPr>
        <p:spPr>
          <a:xfrm>
            <a:off x="3181993" y="4992487"/>
            <a:ext cx="1419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Fixing errors, removing duplicates, and handling missing values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A3C028-2B3D-00AB-C735-07F1FC1E904E}"/>
              </a:ext>
            </a:extLst>
          </p:cNvPr>
          <p:cNvSpPr txBox="1"/>
          <p:nvPr/>
        </p:nvSpPr>
        <p:spPr>
          <a:xfrm>
            <a:off x="5391742" y="4998018"/>
            <a:ext cx="1419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Transforming and organizing data into a usable structure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EFA0A4-5186-C0B1-9066-BCFEE480F3B6}"/>
              </a:ext>
            </a:extLst>
          </p:cNvPr>
          <p:cNvSpPr txBox="1"/>
          <p:nvPr/>
        </p:nvSpPr>
        <p:spPr>
          <a:xfrm>
            <a:off x="7601494" y="5024679"/>
            <a:ext cx="1419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Applying analysis or algorithms to find patterns or predictions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A49B3D-1E76-F808-BC53-AFB6AF031DE5}"/>
              </a:ext>
            </a:extLst>
          </p:cNvPr>
          <p:cNvSpPr txBox="1"/>
          <p:nvPr/>
        </p:nvSpPr>
        <p:spPr>
          <a:xfrm>
            <a:off x="9760320" y="4998017"/>
            <a:ext cx="1419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visual display of insights that supports quick decision-making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0FE41C7-15B8-8427-C930-F55DF46AD85B}"/>
              </a:ext>
            </a:extLst>
          </p:cNvPr>
          <p:cNvSpPr txBox="1"/>
          <p:nvPr/>
        </p:nvSpPr>
        <p:spPr>
          <a:xfrm>
            <a:off x="4278486" y="557462"/>
            <a:ext cx="212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Flow</a:t>
            </a:r>
          </a:p>
        </p:txBody>
      </p:sp>
      <p:pic>
        <p:nvPicPr>
          <p:cNvPr id="3" name="Picture 2" descr="A broom and paper with a cloud&#10;&#10;AI-generated content may be incorrect.">
            <a:extLst>
              <a:ext uri="{FF2B5EF4-FFF2-40B4-BE49-F238E27FC236}">
                <a16:creationId xmlns:a16="http://schemas.microsoft.com/office/drawing/2014/main" id="{86D262F3-562B-268E-3737-0963977E6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98" y="2597959"/>
            <a:ext cx="745483" cy="745483"/>
          </a:xfrm>
          <a:prstGeom prst="rect">
            <a:avLst/>
          </a:prstGeom>
        </p:spPr>
      </p:pic>
      <p:pic>
        <p:nvPicPr>
          <p:cNvPr id="7" name="Picture 6" descr="A battery with paper and arrows&#10;&#10;AI-generated content may be incorrect.">
            <a:extLst>
              <a:ext uri="{FF2B5EF4-FFF2-40B4-BE49-F238E27FC236}">
                <a16:creationId xmlns:a16="http://schemas.microsoft.com/office/drawing/2014/main" id="{81807204-488B-7D25-CB9E-DE6332B39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87" y="2714771"/>
            <a:ext cx="628671" cy="6286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F6DD94-CC91-F750-8337-3807FFD61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900" y="2714771"/>
            <a:ext cx="642256" cy="642256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9A0BAE-89B9-07E5-5C3F-C4A2D18463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09" y="2755726"/>
            <a:ext cx="546759" cy="546759"/>
          </a:xfrm>
          <a:prstGeom prst="rect">
            <a:avLst/>
          </a:prstGeom>
        </p:spPr>
      </p:pic>
      <p:pic>
        <p:nvPicPr>
          <p:cNvPr id="13" name="Picture 12" descr="A computer screen with graphics on it&#10;&#10;AI-generated content may be incorrect.">
            <a:extLst>
              <a:ext uri="{FF2B5EF4-FFF2-40B4-BE49-F238E27FC236}">
                <a16:creationId xmlns:a16="http://schemas.microsoft.com/office/drawing/2014/main" id="{EB889CB1-FC13-E645-9386-1D99127291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90" y="2714507"/>
            <a:ext cx="570449" cy="5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5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091424"/>
      </a:accent5>
      <a:accent6>
        <a:srgbClr val="B4BCEC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</TotalTime>
  <Words>438</Words>
  <Application>Microsoft Office PowerPoint</Application>
  <PresentationFormat>Widescreen</PresentationFormat>
  <Paragraphs>121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عمر جابر مصطفى عليان</cp:lastModifiedBy>
  <cp:revision>78</cp:revision>
  <dcterms:created xsi:type="dcterms:W3CDTF">2020-01-20T05:08:25Z</dcterms:created>
  <dcterms:modified xsi:type="dcterms:W3CDTF">2025-12-01T00:20:33Z</dcterms:modified>
</cp:coreProperties>
</file>